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3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6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notesSlides/notesSlide7.xml" ContentType="application/vnd.openxmlformats-officedocument.presentationml.notesSlide+xml"/>
  <Override PartName="/ppt/ink/ink6.xml" ContentType="application/inkml+xml"/>
  <Override PartName="/ppt/notesSlides/notesSlide8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24" r:id="rId1"/>
    <p:sldMasterId id="2147483858" r:id="rId2"/>
    <p:sldMasterId id="2147483891" r:id="rId3"/>
    <p:sldMasterId id="2147483924" r:id="rId4"/>
  </p:sldMasterIdLst>
  <p:notesMasterIdLst>
    <p:notesMasterId r:id="rId27"/>
  </p:notesMasterIdLst>
  <p:handoutMasterIdLst>
    <p:handoutMasterId r:id="rId28"/>
  </p:handoutMasterIdLst>
  <p:sldIdLst>
    <p:sldId id="275" r:id="rId5"/>
    <p:sldId id="349" r:id="rId6"/>
    <p:sldId id="353" r:id="rId7"/>
    <p:sldId id="354" r:id="rId8"/>
    <p:sldId id="369" r:id="rId9"/>
    <p:sldId id="350" r:id="rId10"/>
    <p:sldId id="352" r:id="rId11"/>
    <p:sldId id="367" r:id="rId12"/>
    <p:sldId id="368" r:id="rId13"/>
    <p:sldId id="285" r:id="rId14"/>
    <p:sldId id="355" r:id="rId15"/>
    <p:sldId id="356" r:id="rId16"/>
    <p:sldId id="357" r:id="rId17"/>
    <p:sldId id="366" r:id="rId18"/>
    <p:sldId id="358" r:id="rId19"/>
    <p:sldId id="359" r:id="rId20"/>
    <p:sldId id="360" r:id="rId21"/>
    <p:sldId id="364" r:id="rId22"/>
    <p:sldId id="363" r:id="rId23"/>
    <p:sldId id="361" r:id="rId24"/>
    <p:sldId id="362" r:id="rId25"/>
    <p:sldId id="365" r:id="rId26"/>
  </p:sldIdLst>
  <p:sldSz cx="9144000" cy="5143500" type="screen16x9"/>
  <p:notesSz cx="6858000" cy="9144000"/>
  <p:defaultTextStyle>
    <a:defPPr>
      <a:defRPr lang="en-US"/>
    </a:defPPr>
    <a:lvl1pPr marL="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91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983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974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966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957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949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940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932" algn="l" defTabSz="6859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672E31BB-9F53-944C-AFF7-1F240E61BE18}">
          <p14:sldIdLst/>
        </p14:section>
        <p14:section name="Covers and front matter designs" id="{591A3328-AB40-EB40-8371-0BE8997D5ECA}">
          <p14:sldIdLst>
            <p14:sldId id="275"/>
            <p14:sldId id="349"/>
            <p14:sldId id="353"/>
            <p14:sldId id="354"/>
            <p14:sldId id="369"/>
            <p14:sldId id="350"/>
            <p14:sldId id="352"/>
            <p14:sldId id="367"/>
            <p14:sldId id="368"/>
            <p14:sldId id="285"/>
            <p14:sldId id="355"/>
            <p14:sldId id="356"/>
            <p14:sldId id="357"/>
            <p14:sldId id="366"/>
            <p14:sldId id="358"/>
            <p14:sldId id="359"/>
            <p14:sldId id="360"/>
            <p14:sldId id="364"/>
            <p14:sldId id="363"/>
            <p14:sldId id="361"/>
            <p14:sldId id="362"/>
            <p14:sldId id="3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F9FA67-5FE4-4AE3-A828-1DEC02DB786C}" v="3" dt="2020-04-08T01:41:48.3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64" autoAdjust="0"/>
    <p:restoredTop sz="91651"/>
  </p:normalViewPr>
  <p:slideViewPr>
    <p:cSldViewPr snapToGrid="0" snapToObjects="1">
      <p:cViewPr varScale="1">
        <p:scale>
          <a:sx n="94" d="100"/>
          <a:sy n="94" d="100"/>
        </p:scale>
        <p:origin x="261" y="10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862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7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51F9FA67-5FE4-4AE3-A828-1DEC02DB786C}"/>
    <pc:docChg chg="modSld">
      <pc:chgData name="" userId="" providerId="" clId="Web-{51F9FA67-5FE4-4AE3-A828-1DEC02DB786C}" dt="2020-04-08T01:41:48.339" v="1" actId="1076"/>
      <pc:docMkLst>
        <pc:docMk/>
      </pc:docMkLst>
      <pc:sldChg chg="addSp modSp">
        <pc:chgData name="" userId="" providerId="" clId="Web-{51F9FA67-5FE4-4AE3-A828-1DEC02DB786C}" dt="2020-04-08T01:41:48.339" v="1" actId="1076"/>
        <pc:sldMkLst>
          <pc:docMk/>
          <pc:sldMk cId="1998769379" sldId="369"/>
        </pc:sldMkLst>
        <pc:picChg chg="add mod">
          <ac:chgData name="" userId="" providerId="" clId="Web-{51F9FA67-5FE4-4AE3-A828-1DEC02DB786C}" dt="2020-04-08T01:41:48.339" v="1" actId="1076"/>
          <ac:picMkLst>
            <pc:docMk/>
            <pc:sldMk cId="1998769379" sldId="369"/>
            <ac:picMk id="6" creationId="{FFE7CDBD-9A28-4A5D-A8DD-3DFD46C8937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pPr algn="l"/>
            <a:fld id="{614B4878-71CB-8F40-B9DD-F26F1F6CA014}" type="slidenum">
              <a:rPr lang="en-US" sz="600" smtClean="0">
                <a:solidFill>
                  <a:schemeClr val="bg1"/>
                </a:solidFill>
                <a:latin typeface="IBM Plex Sans" panose="020B0503050203000203" pitchFamily="34" charset="0"/>
                <a:ea typeface="IBM Plex Sans" charset="0"/>
                <a:cs typeface="IBM Plex Sans" charset="0"/>
              </a:rPr>
              <a:pPr algn="l"/>
              <a:t>‹#›</a:t>
            </a:fld>
            <a:endParaRPr lang="en-US" sz="600" dirty="0">
              <a:solidFill>
                <a:schemeClr val="bg1"/>
              </a:solidFill>
              <a:latin typeface="IBM Plex Sans" panose="020B0503050203000203" pitchFamily="34" charset="0"/>
              <a:ea typeface="IBM Plex Sans" charset="0"/>
              <a:cs typeface="IBM Plex San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en-US" sz="600" dirty="0">
                <a:solidFill>
                  <a:schemeClr val="bg1"/>
                </a:solidFill>
                <a:latin typeface="IBM Plex Sans" panose="020B0503050203000203" pitchFamily="34" charset="0"/>
                <a:ea typeface="IBM Plex Sans" charset="0"/>
                <a:cs typeface="IBM Plex Sans" charset="0"/>
              </a:rPr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4802781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6T16:08:26.12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2092 0,'-305'15,"132"-4,84-2,1 4,0 4,-20 10,52-13,20-7,0-2,0-1,-21-1,-114-4,81-1,-640 1,702 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7T16:17:55.284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3159 19,'-79'-4,"-257"-10,201 13,-63 11,155-4,0 2,-25 8,-22 5,44-15,1-2,-1-2,0-2,-7-3,-28 1,-136 10,6 0,-391-9,216-7,-25 0,388 8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7T14:45:54.28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2105 3,'-62'-1,"27"-1,-1 2,1 2,-7 2,11 2,-19 6,24-4,-1-2,-3-1,-38 2,-55-4,-22 2,-214 4,323-7,-29 4,-25 2,-355-7,227-2,148-2,-12-4,52 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7T14:46:33.050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2395 1,'-12'0,"0"0,1 1,-1 0,0 1,0 0,1 1,-1 1,1-1,-4 4,2-2,-1 0,1 0,-1-2,0 1,1-2,-2 0,1 0,-2-1,-63 4,-119 4,166-9,8 1,0-2,0 0,0-1,0-2,-11-3,-13-4,-1 1,-1 3,1 1,-4 3,-202 2,123 3,-388-2,485 2,-31 4,30-1,-28-1,-243-5,287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6T16:25:59.20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1,'636'0,"-578"2,40 8,-45-4,17 3,-24-2,22-1,-43-4,-1 1,1 1,42 5,187 13,-194-13,23 1,-52-9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6T16:27:37.80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1551 3,'-64'-1,"8"0,-25 4,68-2,1 2,-1 0,1 0,-11 6,9-4,1-1,-1 0,-12 1,-184 29,122-22,36-4,0-2,-12-2,-2-4,-245-2,263-2,-5-3,-7-1,-5 0,-49-4,87 10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6T16:27:51.58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1802 34,'0'-2,"-1"1,0-1,1 0,-1 0,0 1,0-1,0 1,0-1,-1 1,1-1,0 1,-1 0,1 0,0 0,-1-1,0 1,1 0,-1 1,1-1,-1 0,0 0,0 1,0-1,-2 0,0 0,-1 1,1-1,0 1,0 0,0 0,-1 0,-1 1,-127 11,-133 19,-537 41,793-71,1 0,0-1,-1 0,1-1,0 0,-1 0,1-1,0-1,0 1,0-1,-6-4,5 2,-22-12,-15-4,35 16,-1 1,1 1,0 0,-1 0,-12 0,-55 0,-21 4,64 0,19-1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6T16:50:10.286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880 21,'-40'-2,"1"-1,-1-2,1 0,-1 1,-3 2,-572 3,592-1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7T16:18:28.024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895 33,'-106'1,"-120"-2,144-7,36 3,-29 1,73 4,-30 1,0-2,0-1,-15-5,25 4,0 1,0 1,1 1,-1 1,0 0,0 2,-1 1,-15 3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7T16:16:26.880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7T16:16:33.911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2835 44,'-112'-1,"-120"2,154 7,40-3,-29-1,-14-3,-76 10,97-6,0-2,-39-5,18 1,-337-10,-87 3,317 9,-244-1,411-1,0-2,1 0,-1-1,1-1,0-1,1 0,-19-10,13 7,3 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4-07T16:17:19.937"/>
    </inkml:context>
    <inkml:brush xml:id="br0">
      <inkml:brushProperty name="width" value="0.2" units="cm"/>
      <inkml:brushProperty name="height" value="0.4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2647 67,'-3'-1,"1"1,0-1,-1 1,1-1,0 0,0 0,0 0,0 0,0-1,0 1,-1 0,-18-11,-3 8,0 0,-1 1,1 1,0 2,-24 2,-3-1,-40-2,7 0,1 4,-29 6,80-5,0-1,-1-1,1-2,-16-3,-105-4,-101-8,-416-13,-60 30,706-2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60.png>
</file>

<file path=ppt/media/image17.png>
</file>

<file path=ppt/media/image18.png>
</file>

<file path=ppt/media/image19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30.png>
</file>

<file path=ppt/media/image31.png>
</file>

<file path=ppt/media/image32.png>
</file>

<file path=ppt/media/image6.png>
</file>

<file path=ppt/media/image60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22450" y="228600"/>
            <a:ext cx="3213100" cy="1807369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8" name="Notes Placeholder 7">
            <a:extLst>
              <a:ext uri="{FF2B5EF4-FFF2-40B4-BE49-F238E27FC236}">
                <a16:creationId xmlns:a16="http://schemas.microsoft.com/office/drawing/2014/main" id="{6ABF5568-9620-E34F-9423-054ABD0598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19456" y="2247900"/>
            <a:ext cx="6419088" cy="61595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marL="803275" marR="0" lvl="4" indent="-17145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Tx/>
              <a:buFont typeface=".AppleSystemUIFont" charset="-120"/>
              <a:buChar char="»"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BM Plex Sans" panose="020B0503050203000203" pitchFamily="34" charset="0"/>
                <a:ea typeface="+mn-ea"/>
                <a:cs typeface="+mn-cs"/>
              </a:rPr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19456" y="8705088"/>
            <a:ext cx="338328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" panose="020B0503050203000203" pitchFamily="34" charset="0"/>
                <a:ea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fld id="{6E2E38B8-B0B4-AD41-AC6E-B781F46A9F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630936" y="8705088"/>
            <a:ext cx="3657600" cy="22860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600" b="0" i="0">
                <a:solidFill>
                  <a:schemeClr val="bg1"/>
                </a:solidFill>
                <a:latin typeface="IBM Plex Sans" panose="020B0503050203000203" pitchFamily="34" charset="0"/>
                <a:ea typeface="IBM Plex Sans" panose="020B0503050203000203" pitchFamily="34" charset="0"/>
                <a:cs typeface="IBM Plex Sans" panose="020B0503050203000203" pitchFamily="34" charset="0"/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spcBef>
        <a:spcPts val="600"/>
      </a:spcBef>
      <a:defRPr sz="1000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1pPr>
    <a:lvl2pPr marL="174625" indent="-169863" algn="l" defTabSz="914400" rtl="0" eaLnBrk="1" latinLnBrk="0" hangingPunct="1">
      <a:spcBef>
        <a:spcPts val="600"/>
      </a:spcBef>
      <a:buFont typeface="System Font Regular"/>
      <a:buChar char="–"/>
      <a:tabLst/>
      <a:defRPr sz="1000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2pPr>
    <a:lvl3pPr marL="347472" indent="-173736" algn="l" defTabSz="914400" rtl="0" eaLnBrk="1" latinLnBrk="0" hangingPunct="1">
      <a:spcBef>
        <a:spcPts val="600"/>
      </a:spcBef>
      <a:buFont typeface="Arial" panose="020B0604020202020204" pitchFamily="34" charset="0"/>
      <a:buChar char="•"/>
      <a:tabLst/>
      <a:defRPr sz="1000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3pPr>
    <a:lvl4pPr marL="630936" indent="-173736" algn="l" defTabSz="914400" rtl="0" eaLnBrk="1" latinLnBrk="0" hangingPunct="1">
      <a:spcBef>
        <a:spcPts val="600"/>
      </a:spcBef>
      <a:buFont typeface="System Font Regular"/>
      <a:buChar char="–"/>
      <a:tabLst/>
      <a:defRPr sz="1000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4pPr>
    <a:lvl5pPr marL="174625" marR="0" indent="-169863" algn="l" defTabSz="914400" rtl="0" eaLnBrk="1" fontAlgn="base" latinLnBrk="0" hangingPunct="1">
      <a:lnSpc>
        <a:spcPct val="100000"/>
      </a:lnSpc>
      <a:spcBef>
        <a:spcPts val="600"/>
      </a:spcBef>
      <a:spcAft>
        <a:spcPct val="0"/>
      </a:spcAft>
      <a:buClr>
        <a:srgbClr val="000000"/>
      </a:buClr>
      <a:buSzTx/>
      <a:buFont typeface=".AppleSystemUIFont" charset="-120"/>
      <a:buChar char="»"/>
      <a:tabLst/>
      <a:defRPr sz="1000" b="0" i="0" kern="1200">
        <a:solidFill>
          <a:schemeClr val="bg1"/>
        </a:solidFill>
        <a:latin typeface="IBM Plex Sans" panose="020B0503050203000203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7514635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480744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3700295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570392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150498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2308326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6442534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41949689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6934731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264778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823604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412664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095034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9513868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661527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4348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507152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204978" y="2273300"/>
            <a:ext cx="6448044" cy="61214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2E38B8-B0B4-AD41-AC6E-B781F46A9FD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7D71-BC0A-F640-A5D1-E194762815D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933092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pic>
        <p:nvPicPr>
          <p:cNvPr id="7" name="Picture" descr="IBM 8-bar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3812" y="4693077"/>
            <a:ext cx="521589" cy="20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460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02184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42667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5125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37161" y="91440"/>
            <a:ext cx="8778172" cy="4404360"/>
          </a:xfrm>
        </p:spPr>
        <p:txBody>
          <a:bodyPr/>
          <a:lstStyle>
            <a:lvl1pPr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86804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3" y="201168"/>
            <a:ext cx="5562535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56521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</a:t>
            </a:r>
            <a:r>
              <a:rPr lang="en-US" dirty="0"/>
              <a:t>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46188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791457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155371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357208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60842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65110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88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12576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3" y="201168"/>
            <a:ext cx="4142164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Blue 60 rectangle">
            <a:extLst>
              <a:ext uri="{FF2B5EF4-FFF2-40B4-BE49-F238E27FC236}">
                <a16:creationId xmlns:a16="http://schemas.microsoft.com/office/drawing/2014/main" id="{91D1D188-D7EA-5A44-A392-6E9BFB996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b="0" i="0" dirty="0">
              <a:solidFill>
                <a:srgbClr val="FFFFFF"/>
              </a:solidFill>
              <a:latin typeface="+mn-lt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27064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88311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88761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4255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4572000" y="2570163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50084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2570163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4572000" y="2570163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7813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noFill/>
        </p:spPr>
        <p:txBody>
          <a:bodyPr lIns="182880" tIns="164592" rIns="228600" bIns="228600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20"/>
          </p:nvPr>
        </p:nvSpPr>
        <p:spPr>
          <a:xfrm>
            <a:off x="0" y="2570163"/>
            <a:ext cx="2286000" cy="2573337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/>
          </p:nvPr>
        </p:nvSpPr>
        <p:spPr>
          <a:xfrm>
            <a:off x="2286001" y="2570163"/>
            <a:ext cx="2286000" cy="2573337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rgbClr val="6EA6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75423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0"/>
          </a:xfrm>
          <a:solidFill>
            <a:schemeClr val="bg1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1276350"/>
            <a:ext cx="9144000" cy="38671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7366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3" y="2571750"/>
            <a:ext cx="2286003" cy="2571750"/>
          </a:xfrm>
          <a:solidFill>
            <a:schemeClr val="bg1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 sz="1000"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 sz="1000"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 sz="1000"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45971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rgbClr val="0530AD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4870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9002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66150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626686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427261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73168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771837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2505457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526341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3691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623915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61872"/>
            <a:ext cx="4123944" cy="1309878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4F04016-134E-5847-8C7D-495FF4D6E4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9456" y="3209544"/>
            <a:ext cx="6409944" cy="1307592"/>
          </a:xfrm>
        </p:spPr>
        <p:txBody>
          <a:bodyPr anchor="b"/>
          <a:lstStyle>
            <a:lvl1pPr>
              <a:spcBef>
                <a:spcPts val="300"/>
              </a:spcBef>
              <a:defRPr sz="600"/>
            </a:lvl1pPr>
            <a:lvl2pPr>
              <a:defRPr sz="600"/>
            </a:lvl2pPr>
            <a:lvl3pPr>
              <a:defRPr sz="600"/>
            </a:lvl3pPr>
            <a:lvl4pPr>
              <a:defRPr sz="600"/>
            </a:lvl4pPr>
            <a:lvl5pPr>
              <a:defRPr sz="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582672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3196" y="2312884"/>
            <a:ext cx="1297608" cy="517732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216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397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3" y="201168"/>
            <a:ext cx="4142164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ol gray 10 rectangle">
            <a:extLst>
              <a:ext uri="{FF2B5EF4-FFF2-40B4-BE49-F238E27FC236}">
                <a16:creationId xmlns:a16="http://schemas.microsoft.com/office/drawing/2014/main" id="{838ABCAC-D266-7244-9068-DAD3FE4E7C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F3F3F3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b="0" i="0" dirty="0">
              <a:solidFill>
                <a:srgbClr val="FFFFFF"/>
              </a:solidFill>
              <a:latin typeface="+mn-lt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878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30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7127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521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4572000" y="2570163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0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2570163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4572000" y="2570163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3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3611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noFill/>
        </p:spPr>
        <p:txBody>
          <a:bodyPr lIns="182880" tIns="164592" rIns="228600" bIns="228600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1"/>
          <p:cNvSpPr>
            <a:spLocks noGrp="1"/>
          </p:cNvSpPr>
          <p:nvPr>
            <p:ph sz="quarter" idx="20"/>
          </p:nvPr>
        </p:nvSpPr>
        <p:spPr>
          <a:xfrm>
            <a:off x="0" y="2570163"/>
            <a:ext cx="2286000" cy="2573337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9"/>
          </p:nvPr>
        </p:nvSpPr>
        <p:spPr>
          <a:xfrm>
            <a:off x="2286001" y="2570163"/>
            <a:ext cx="2286000" cy="2573337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4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rgbClr val="6EA6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29819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0"/>
          </a:xfrm>
          <a:solidFill>
            <a:schemeClr val="tx1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1276350"/>
            <a:ext cx="9144000" cy="386715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4109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3" y="2571750"/>
            <a:ext cx="2286003" cy="2571750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0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" hidden="1">
            <a:extLst>
              <a:ext uri="{FF2B5EF4-FFF2-40B4-BE49-F238E27FC236}">
                <a16:creationId xmlns:a16="http://schemas.microsoft.com/office/drawing/2014/main" id="{0C4F1C52-4E00-9B42-8B21-690C46B2CC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8666" y="201613"/>
            <a:ext cx="4143375" cy="42941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3287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rgbClr val="6EA6FF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565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951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9240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6531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 2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73168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953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2505457" y="201168"/>
            <a:ext cx="6409876" cy="4294632"/>
          </a:xfrm>
        </p:spPr>
        <p:txBody>
          <a:bodyPr lIns="0" tIns="0" rIns="91440" bIns="91440"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7504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160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0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tabLst/>
              <a:defRPr/>
            </a:lvl3pPr>
            <a:lvl4pPr marL="0" indent="0">
              <a:spcBef>
                <a:spcPts val="0"/>
              </a:spcBef>
              <a:buNone/>
              <a:tabLst/>
              <a:defRPr/>
            </a:lvl4pPr>
            <a:lvl5pPr marL="0" indent="0">
              <a:spcBef>
                <a:spcPts val="0"/>
              </a:spcBef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02374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58566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33088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61873"/>
            <a:ext cx="4123944" cy="1309877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B66D531-042B-494C-8702-5C43B76E65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3658" y="3205697"/>
            <a:ext cx="6405743" cy="1309876"/>
          </a:xfrm>
        </p:spPr>
        <p:txBody>
          <a:bodyPr anchor="b"/>
          <a:lstStyle>
            <a:lvl1pPr>
              <a:spcBef>
                <a:spcPts val="300"/>
              </a:spcBef>
              <a:defRPr sz="600"/>
            </a:lvl1pPr>
            <a:lvl2pPr>
              <a:defRPr sz="600"/>
            </a:lvl2pPr>
            <a:lvl3pPr>
              <a:defRPr sz="600"/>
            </a:lvl3pPr>
            <a:lvl4pPr>
              <a:defRPr sz="600"/>
            </a:lvl4pPr>
            <a:lvl5pPr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5180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 descr="IBM 8-bar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5954" y="2315617"/>
            <a:ext cx="1292095" cy="512269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396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pic>
        <p:nvPicPr>
          <p:cNvPr id="5" name="Pictur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3812" y="4693077"/>
            <a:ext cx="521589" cy="206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21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6860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2246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752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0465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37161" y="91440"/>
            <a:ext cx="8778172" cy="4404360"/>
          </a:xfrm>
        </p:spPr>
        <p:txBody>
          <a:bodyPr/>
          <a:lstStyle>
            <a:lvl1pPr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6938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3" y="201168"/>
            <a:ext cx="5562535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95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75948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</a:t>
            </a:r>
            <a:r>
              <a:rPr lang="en-US" dirty="0"/>
              <a:t>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3806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791457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4847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018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20371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48727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22344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3" y="201168"/>
            <a:ext cx="4142164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3BEF3B-E39E-D741-8D0B-795560608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b="0" i="0" dirty="0">
              <a:solidFill>
                <a:srgbClr val="FFFFFF"/>
              </a:solidFill>
              <a:latin typeface="+mn-lt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65478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63067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3824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36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12810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4572000" y="2570163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064705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2570163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4572000" y="2570163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3943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noFill/>
        </p:spPr>
        <p:txBody>
          <a:bodyPr lIns="182880" tIns="164592" rIns="228600" bIns="228600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20"/>
          </p:nvPr>
        </p:nvSpPr>
        <p:spPr>
          <a:xfrm>
            <a:off x="0" y="2570163"/>
            <a:ext cx="2286000" cy="2573337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/>
          </p:nvPr>
        </p:nvSpPr>
        <p:spPr>
          <a:xfrm>
            <a:off x="2286001" y="2570163"/>
            <a:ext cx="2286000" cy="2573337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rgbClr val="408BFC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rgbClr val="6EA6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95329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0"/>
          </a:xfrm>
          <a:solidFill>
            <a:schemeClr val="accent2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1276350"/>
            <a:ext cx="9144000" cy="38671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22486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0" y="2571750"/>
            <a:ext cx="2286000" cy="2571750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1000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1000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1000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10091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noFill/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rgbClr val="0530AD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4225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3861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85967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55323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73168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00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37161" y="91440"/>
            <a:ext cx="8778172" cy="4404360"/>
          </a:xfrm>
        </p:spPr>
        <p:txBody>
          <a:bodyPr/>
          <a:lstStyle>
            <a:lvl1pPr>
              <a:defRPr sz="9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237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2505457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2753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89995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36100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61872"/>
            <a:ext cx="4123944" cy="1309878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A559C73-A008-FB4D-B34A-1B1C1C01CD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9456" y="3209544"/>
            <a:ext cx="6409944" cy="1307592"/>
          </a:xfrm>
        </p:spPr>
        <p:txBody>
          <a:bodyPr anchor="b"/>
          <a:lstStyle>
            <a:lvl1pPr>
              <a:spcBef>
                <a:spcPts val="300"/>
              </a:spcBef>
              <a:defRPr sz="600"/>
            </a:lvl1pPr>
            <a:lvl2pPr>
              <a:defRPr sz="600"/>
            </a:lvl2pPr>
            <a:lvl3pPr>
              <a:defRPr sz="600"/>
            </a:lvl3pPr>
            <a:lvl4pPr>
              <a:defRPr sz="600"/>
            </a:lvl4pPr>
            <a:lvl5pPr>
              <a:defRPr sz="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58195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 descr="IBM 8-bar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5954" y="2315617"/>
            <a:ext cx="1292095" cy="512269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88999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pic>
        <p:nvPicPr>
          <p:cNvPr id="6" name="Pictur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3812" y="4692553"/>
            <a:ext cx="521589" cy="20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5047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07421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39067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60512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9456" y="219456"/>
            <a:ext cx="4133088" cy="8046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137160" y="1133856"/>
            <a:ext cx="4206240" cy="3361944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>
            <a:lvl1pPr>
              <a:defRPr baseline="0"/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154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3" y="201168"/>
            <a:ext cx="5562535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63111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37161" y="91440"/>
            <a:ext cx="8778172" cy="4404360"/>
          </a:xfrm>
        </p:spPr>
        <p:txBody>
          <a:bodyPr/>
          <a:lstStyle>
            <a:lvl1pPr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27635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3" y="201168"/>
            <a:ext cx="5562535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74287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</a:t>
            </a:r>
            <a:r>
              <a:rPr lang="en-US" dirty="0"/>
              <a:t>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13012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791457" y="1243584"/>
            <a:ext cx="4123876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75219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210312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78560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91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077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6821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57417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077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8728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split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3" y="201168"/>
            <a:ext cx="4142164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Black rectangle">
            <a:extLst>
              <a:ext uri="{FF2B5EF4-FFF2-40B4-BE49-F238E27FC236}">
                <a16:creationId xmlns:a16="http://schemas.microsoft.com/office/drawing/2014/main" id="{612CE115-19C6-174D-97D1-85AD78D8B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b="0" i="0" dirty="0">
              <a:solidFill>
                <a:srgbClr val="FFFFFF"/>
              </a:solidFill>
              <a:latin typeface="+mn-lt"/>
              <a:cs typeface="Arial"/>
            </a:endParaRP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4113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46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6" y="201168"/>
            <a:ext cx="4123944" cy="4294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59964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2318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1747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9"/>
          </p:nvPr>
        </p:nvSpPr>
        <p:spPr>
          <a:xfrm>
            <a:off x="4572000" y="2570163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0836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4572000" cy="2571751"/>
          </a:xfrm>
          <a:solidFill>
            <a:srgbClr val="0530AD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1"/>
          <p:cNvSpPr>
            <a:spLocks noGrp="1"/>
          </p:cNvSpPr>
          <p:nvPr>
            <p:ph sz="quarter" idx="17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quarter" idx="18"/>
          </p:nvPr>
        </p:nvSpPr>
        <p:spPr>
          <a:xfrm>
            <a:off x="6858000" y="0"/>
            <a:ext cx="2286000" cy="2571750"/>
          </a:xfrm>
          <a:solidFill>
            <a:srgbClr val="061F80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0"/>
          </p:nvPr>
        </p:nvSpPr>
        <p:spPr>
          <a:xfrm>
            <a:off x="0" y="2570163"/>
            <a:ext cx="4572000" cy="2573337"/>
          </a:xfrm>
          <a:solidFill>
            <a:schemeClr val="tx1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sz="quarter" idx="19"/>
          </p:nvPr>
        </p:nvSpPr>
        <p:spPr>
          <a:xfrm>
            <a:off x="4572000" y="2570163"/>
            <a:ext cx="4572000" cy="2573337"/>
          </a:xfrm>
          <a:solidFill>
            <a:srgbClr val="0530AD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7739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2569463"/>
          </a:xfrm>
          <a:noFill/>
        </p:spPr>
        <p:txBody>
          <a:bodyPr lIns="182880" tIns="164592" rIns="228600" bIns="228600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Content Placeholder 1"/>
          <p:cNvSpPr>
            <a:spLocks noGrp="1"/>
          </p:cNvSpPr>
          <p:nvPr>
            <p:ph sz="quarter" idx="20"/>
          </p:nvPr>
        </p:nvSpPr>
        <p:spPr>
          <a:xfrm>
            <a:off x="0" y="2570163"/>
            <a:ext cx="2286000" cy="2573337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/>
          </p:nvPr>
        </p:nvSpPr>
        <p:spPr>
          <a:xfrm>
            <a:off x="2286001" y="2570163"/>
            <a:ext cx="2286000" cy="2573337"/>
          </a:xfrm>
          <a:solidFill>
            <a:srgbClr val="054ADA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quarter" idx="17"/>
          </p:nvPr>
        </p:nvSpPr>
        <p:spPr>
          <a:xfrm>
            <a:off x="4572000" y="2570162"/>
            <a:ext cx="2286000" cy="2573338"/>
          </a:xfrm>
          <a:solidFill>
            <a:schemeClr val="accent2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8"/>
          </p:nvPr>
        </p:nvSpPr>
        <p:spPr>
          <a:xfrm>
            <a:off x="6858000" y="2570162"/>
            <a:ext cx="2286000" cy="2573338"/>
          </a:xfrm>
          <a:solidFill>
            <a:srgbClr val="6EA6FF"/>
          </a:solidFill>
          <a:ln>
            <a:noFill/>
          </a:ln>
        </p:spPr>
        <p:txBody>
          <a:bodyPr lIns="219456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81556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0"/>
          </a:xfrm>
          <a:solidFill>
            <a:schemeClr val="tx2"/>
          </a:solidFill>
        </p:spPr>
        <p:txBody>
          <a:bodyPr lIns="210312" tIns="201168" rIns="228600" bIns="22860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"/>
          <p:cNvSpPr>
            <a:spLocks noGrp="1"/>
          </p:cNvSpPr>
          <p:nvPr>
            <p:ph type="pic" sz="quarter" idx="12"/>
          </p:nvPr>
        </p:nvSpPr>
        <p:spPr>
          <a:xfrm>
            <a:off x="0" y="1276350"/>
            <a:ext cx="9144000" cy="386715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42506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3" y="2571750"/>
            <a:ext cx="2286003" cy="2571750"/>
          </a:xfrm>
          <a:solidFill>
            <a:schemeClr val="tx2"/>
          </a:solidFill>
        </p:spPr>
        <p:txBody>
          <a:bodyPr lIns="219456" tIns="201168" rIns="228600" bIns="228600"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 sz="1000"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 sz="1000"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 sz="1000"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87946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/>
          <p:cNvSpPr>
            <a:spLocks noGrp="1"/>
          </p:cNvSpPr>
          <p:nvPr>
            <p:ph sz="quarter" idx="12"/>
          </p:nvPr>
        </p:nvSpPr>
        <p:spPr>
          <a:xfrm>
            <a:off x="0" y="0"/>
            <a:ext cx="2286000" cy="5148072"/>
          </a:xfrm>
          <a:solidFill>
            <a:schemeClr val="accent2"/>
          </a:solidFill>
        </p:spPr>
        <p:txBody>
          <a:bodyPr lIns="219456" tIns="201168" rIns="2286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quarter" idx="13"/>
          </p:nvPr>
        </p:nvSpPr>
        <p:spPr>
          <a:xfrm>
            <a:off x="2286000" y="0"/>
            <a:ext cx="2286000" cy="5148072"/>
          </a:xfrm>
          <a:solidFill>
            <a:srgbClr val="054ADA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4"/>
          </p:nvPr>
        </p:nvSpPr>
        <p:spPr>
          <a:xfrm>
            <a:off x="4572000" y="0"/>
            <a:ext cx="2286000" cy="5148072"/>
          </a:xfrm>
          <a:solidFill>
            <a:srgbClr val="0530AD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4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5148072"/>
          </a:xfrm>
          <a:solidFill>
            <a:srgbClr val="061F80"/>
          </a:solidFill>
        </p:spPr>
        <p:txBody>
          <a:bodyPr lIns="219456" tIns="201168" rIns="228600" bIns="228600"/>
          <a:lstStyle>
            <a:lvl1pP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42608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"/>
          <p:cNvSpPr>
            <a:spLocks noGrp="1"/>
          </p:cNvSpPr>
          <p:nvPr>
            <p:ph sz="quarter" idx="13"/>
          </p:nvPr>
        </p:nvSpPr>
        <p:spPr>
          <a:xfrm>
            <a:off x="2514600" y="1243584"/>
            <a:ext cx="6400800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5913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881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4791457" y="1243584"/>
            <a:ext cx="4123876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71772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1: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5278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2"/>
          </p:nvPr>
        </p:nvSpPr>
        <p:spPr>
          <a:xfrm>
            <a:off x="219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505456" y="1243584"/>
            <a:ext cx="1837944" cy="32522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73168" y="1216152"/>
            <a:ext cx="4142232" cy="327964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46756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219456" y="201168"/>
            <a:ext cx="1837944" cy="429463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"/>
          <p:cNvSpPr>
            <a:spLocks noGrp="1"/>
          </p:cNvSpPr>
          <p:nvPr>
            <p:ph type="tbl" sz="quarter" idx="13"/>
          </p:nvPr>
        </p:nvSpPr>
        <p:spPr>
          <a:xfrm>
            <a:off x="2505457" y="201168"/>
            <a:ext cx="6409876" cy="4294632"/>
          </a:xfrm>
        </p:spPr>
        <p:txBody>
          <a:bodyPr lIns="0" tIns="0" rIns="91440" bIns="91440"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2089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90248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791773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61872"/>
            <a:ext cx="4123944" cy="1309878"/>
          </a:xfrm>
        </p:spPr>
        <p:txBody>
          <a:bodyPr/>
          <a:lstStyle>
            <a:lvl1pPr>
              <a:spcBef>
                <a:spcPts val="0"/>
              </a:spcBef>
              <a:defRPr sz="1000"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1C6F2CA-B8B6-BF4F-8900-E2319DA9DD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9456" y="3209544"/>
            <a:ext cx="6409944" cy="1307592"/>
          </a:xfrm>
        </p:spPr>
        <p:txBody>
          <a:bodyPr anchor="b"/>
          <a:lstStyle>
            <a:lvl1pPr>
              <a:spcBef>
                <a:spcPts val="300"/>
              </a:spcBef>
              <a:defRPr sz="600"/>
            </a:lvl1pPr>
            <a:lvl2pPr>
              <a:defRPr sz="600"/>
            </a:lvl2pPr>
            <a:lvl3pPr>
              <a:defRPr sz="600"/>
            </a:lvl3pPr>
            <a:lvl4pPr>
              <a:defRPr sz="600"/>
            </a:lvl4pPr>
            <a:lvl5pPr>
              <a:defRPr sz="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82133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" descr="IBM 8-bar 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23196" y="2312885"/>
            <a:ext cx="1297608" cy="517732"/>
          </a:xfrm>
          <a:prstGeom prst="rect">
            <a:avLst/>
          </a:prstGeom>
        </p:spPr>
      </p:pic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9311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pic>
        <p:nvPicPr>
          <p:cNvPr id="6" name="Picture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93812" y="4692553"/>
            <a:ext cx="521589" cy="20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019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77140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01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791456" y="1243584"/>
            <a:ext cx="4123944" cy="3252216"/>
          </a:xfrm>
        </p:spPr>
        <p:txBody>
          <a:bodyPr/>
          <a:lstStyle>
            <a:lvl1pPr>
              <a:spcBef>
                <a:spcPts val="0"/>
              </a:spcBef>
              <a:defRPr/>
            </a:lvl1pPr>
            <a:lvl2pPr marL="0" indent="0">
              <a:spcBef>
                <a:spcPts val="0"/>
              </a:spcBef>
              <a:buNone/>
              <a:defRPr/>
            </a:lvl2pPr>
            <a:lvl3pPr marL="201615" indent="0">
              <a:buNone/>
              <a:defRPr/>
            </a:lvl3pPr>
            <a:lvl4pPr marL="434981" indent="0">
              <a:buNone/>
              <a:defRPr/>
            </a:lvl4pPr>
            <a:lvl5pPr marL="631833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1"/>
            <a:r>
              <a:rPr lang="en-US" dirty="0"/>
              <a:t>Third level</a:t>
            </a:r>
          </a:p>
          <a:p>
            <a:pPr lvl="1"/>
            <a:r>
              <a:rPr lang="en-US" dirty="0"/>
              <a:t>Fourth level</a:t>
            </a:r>
          </a:p>
          <a:p>
            <a:pPr lvl="1"/>
            <a:r>
              <a:rPr lang="en-US" dirty="0"/>
              <a:t>Fifth level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651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29" Type="http://schemas.openxmlformats.org/officeDocument/2006/relationships/slideLayout" Target="../slideLayouts/slideLayout61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32" Type="http://schemas.openxmlformats.org/officeDocument/2006/relationships/slideLayout" Target="../slideLayouts/slideLayout64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31" Type="http://schemas.openxmlformats.org/officeDocument/2006/relationships/slideLayout" Target="../slideLayouts/slideLayout63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slideLayout" Target="../slideLayouts/slideLayout59.xml"/><Relationship Id="rId30" Type="http://schemas.openxmlformats.org/officeDocument/2006/relationships/slideLayout" Target="../slideLayouts/slideLayout62.xml"/><Relationship Id="rId8" Type="http://schemas.openxmlformats.org/officeDocument/2006/relationships/slideLayout" Target="../slideLayouts/slideLayout40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77.xml"/><Relationship Id="rId18" Type="http://schemas.openxmlformats.org/officeDocument/2006/relationships/slideLayout" Target="../slideLayouts/slideLayout82.xml"/><Relationship Id="rId26" Type="http://schemas.openxmlformats.org/officeDocument/2006/relationships/slideLayout" Target="../slideLayouts/slideLayout90.xml"/><Relationship Id="rId3" Type="http://schemas.openxmlformats.org/officeDocument/2006/relationships/slideLayout" Target="../slideLayouts/slideLayout67.xml"/><Relationship Id="rId21" Type="http://schemas.openxmlformats.org/officeDocument/2006/relationships/slideLayout" Target="../slideLayouts/slideLayout85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17" Type="http://schemas.openxmlformats.org/officeDocument/2006/relationships/slideLayout" Target="../slideLayouts/slideLayout81.xml"/><Relationship Id="rId25" Type="http://schemas.openxmlformats.org/officeDocument/2006/relationships/slideLayout" Target="../slideLayouts/slideLayout89.xml"/><Relationship Id="rId33" Type="http://schemas.openxmlformats.org/officeDocument/2006/relationships/theme" Target="../theme/theme3.xml"/><Relationship Id="rId2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80.xml"/><Relationship Id="rId20" Type="http://schemas.openxmlformats.org/officeDocument/2006/relationships/slideLayout" Target="../slideLayouts/slideLayout84.xml"/><Relationship Id="rId29" Type="http://schemas.openxmlformats.org/officeDocument/2006/relationships/slideLayout" Target="../slideLayouts/slideLayout93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24" Type="http://schemas.openxmlformats.org/officeDocument/2006/relationships/slideLayout" Target="../slideLayouts/slideLayout88.xml"/><Relationship Id="rId32" Type="http://schemas.openxmlformats.org/officeDocument/2006/relationships/slideLayout" Target="../slideLayouts/slideLayout96.xml"/><Relationship Id="rId5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9.xml"/><Relationship Id="rId23" Type="http://schemas.openxmlformats.org/officeDocument/2006/relationships/slideLayout" Target="../slideLayouts/slideLayout87.xml"/><Relationship Id="rId28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74.xml"/><Relationship Id="rId19" Type="http://schemas.openxmlformats.org/officeDocument/2006/relationships/slideLayout" Target="../slideLayouts/slideLayout83.xml"/><Relationship Id="rId31" Type="http://schemas.openxmlformats.org/officeDocument/2006/relationships/slideLayout" Target="../slideLayouts/slideLayout95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8.xml"/><Relationship Id="rId22" Type="http://schemas.openxmlformats.org/officeDocument/2006/relationships/slideLayout" Target="../slideLayouts/slideLayout86.xml"/><Relationship Id="rId27" Type="http://schemas.openxmlformats.org/officeDocument/2006/relationships/slideLayout" Target="../slideLayouts/slideLayout91.xml"/><Relationship Id="rId30" Type="http://schemas.openxmlformats.org/officeDocument/2006/relationships/slideLayout" Target="../slideLayouts/slideLayout94.xml"/><Relationship Id="rId8" Type="http://schemas.openxmlformats.org/officeDocument/2006/relationships/slideLayout" Target="../slideLayouts/slideLayout72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09.xml"/><Relationship Id="rId18" Type="http://schemas.openxmlformats.org/officeDocument/2006/relationships/slideLayout" Target="../slideLayouts/slideLayout114.xml"/><Relationship Id="rId26" Type="http://schemas.openxmlformats.org/officeDocument/2006/relationships/slideLayout" Target="../slideLayouts/slideLayout122.xml"/><Relationship Id="rId3" Type="http://schemas.openxmlformats.org/officeDocument/2006/relationships/slideLayout" Target="../slideLayouts/slideLayout99.xml"/><Relationship Id="rId21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17" Type="http://schemas.openxmlformats.org/officeDocument/2006/relationships/slideLayout" Target="../slideLayouts/slideLayout113.xml"/><Relationship Id="rId25" Type="http://schemas.openxmlformats.org/officeDocument/2006/relationships/slideLayout" Target="../slideLayouts/slideLayout121.xml"/><Relationship Id="rId33" Type="http://schemas.openxmlformats.org/officeDocument/2006/relationships/theme" Target="../theme/theme4.xml"/><Relationship Id="rId2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112.xml"/><Relationship Id="rId20" Type="http://schemas.openxmlformats.org/officeDocument/2006/relationships/slideLayout" Target="../slideLayouts/slideLayout116.xml"/><Relationship Id="rId29" Type="http://schemas.openxmlformats.org/officeDocument/2006/relationships/slideLayout" Target="../slideLayouts/slideLayout125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24" Type="http://schemas.openxmlformats.org/officeDocument/2006/relationships/slideLayout" Target="../slideLayouts/slideLayout120.xml"/><Relationship Id="rId32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11.xml"/><Relationship Id="rId23" Type="http://schemas.openxmlformats.org/officeDocument/2006/relationships/slideLayout" Target="../slideLayouts/slideLayout119.xml"/><Relationship Id="rId28" Type="http://schemas.openxmlformats.org/officeDocument/2006/relationships/slideLayout" Target="../slideLayouts/slideLayout124.xml"/><Relationship Id="rId10" Type="http://schemas.openxmlformats.org/officeDocument/2006/relationships/slideLayout" Target="../slideLayouts/slideLayout106.xml"/><Relationship Id="rId19" Type="http://schemas.openxmlformats.org/officeDocument/2006/relationships/slideLayout" Target="../slideLayouts/slideLayout115.xml"/><Relationship Id="rId31" Type="http://schemas.openxmlformats.org/officeDocument/2006/relationships/slideLayout" Target="../slideLayouts/slideLayout127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10.xml"/><Relationship Id="rId22" Type="http://schemas.openxmlformats.org/officeDocument/2006/relationships/slideLayout" Target="../slideLayouts/slideLayout118.xml"/><Relationship Id="rId27" Type="http://schemas.openxmlformats.org/officeDocument/2006/relationships/slideLayout" Target="../slideLayouts/slideLayout123.xml"/><Relationship Id="rId30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10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7086601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1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276668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5" r:id="rId1"/>
    <p:sldLayoutId id="2147483826" r:id="rId2"/>
    <p:sldLayoutId id="2147483827" r:id="rId3"/>
    <p:sldLayoutId id="2147483828" r:id="rId4"/>
    <p:sldLayoutId id="2147483829" r:id="rId5"/>
    <p:sldLayoutId id="2147483830" r:id="rId6"/>
    <p:sldLayoutId id="2147483831" r:id="rId7"/>
    <p:sldLayoutId id="2147483832" r:id="rId8"/>
    <p:sldLayoutId id="2147483833" r:id="rId9"/>
    <p:sldLayoutId id="2147483834" r:id="rId10"/>
    <p:sldLayoutId id="2147483835" r:id="rId11"/>
    <p:sldLayoutId id="2147483836" r:id="rId12"/>
    <p:sldLayoutId id="2147483838" r:id="rId13"/>
    <p:sldLayoutId id="2147483839" r:id="rId14"/>
    <p:sldLayoutId id="2147483840" r:id="rId15"/>
    <p:sldLayoutId id="2147483841" r:id="rId16"/>
    <p:sldLayoutId id="2147483842" r:id="rId17"/>
    <p:sldLayoutId id="2147483843" r:id="rId18"/>
    <p:sldLayoutId id="2147483959" r:id="rId19"/>
    <p:sldLayoutId id="2147483845" r:id="rId20"/>
    <p:sldLayoutId id="2147483846" r:id="rId21"/>
    <p:sldLayoutId id="2147483847" r:id="rId22"/>
    <p:sldLayoutId id="2147483848" r:id="rId23"/>
    <p:sldLayoutId id="2147483849" r:id="rId24"/>
    <p:sldLayoutId id="2147483850" r:id="rId25"/>
    <p:sldLayoutId id="2147483851" r:id="rId26"/>
    <p:sldLayoutId id="2147483852" r:id="rId27"/>
    <p:sldLayoutId id="2147483853" r:id="rId28"/>
    <p:sldLayoutId id="2147483854" r:id="rId29"/>
    <p:sldLayoutId id="2147483855" r:id="rId30"/>
    <p:sldLayoutId id="2147483856" r:id="rId31"/>
    <p:sldLayoutId id="2147483857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>
          <a:solidFill>
            <a:schemeClr val="bg1"/>
          </a:solidFill>
          <a:latin typeface="+mj-lt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70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7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1pPr>
      <a:lvl2pPr marL="171452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2pPr>
      <a:lvl3pPr marL="34290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3pPr>
      <a:lvl4pPr marL="628658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 baseline="0">
          <a:solidFill>
            <a:schemeClr val="bg1"/>
          </a:solidFill>
          <a:latin typeface="+mn-lt"/>
          <a:ea typeface="IBM Plex Sans" charset="0"/>
          <a:cs typeface="IBM Plex Sans" charset="0"/>
        </a:defRPr>
      </a:lvl4pPr>
      <a:lvl5pPr marL="80328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5pPr>
      <a:lvl6pPr marL="158372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9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6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43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8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9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707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7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4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414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83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52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 userDrawn="1">
          <p15:clr>
            <a:srgbClr val="F26B43"/>
          </p15:clr>
        </p15:guide>
        <p15:guide id="2" pos="144" userDrawn="1">
          <p15:clr>
            <a:srgbClr val="F26B43"/>
          </p15:clr>
        </p15:guide>
        <p15:guide id="3" pos="5616" userDrawn="1">
          <p15:clr>
            <a:srgbClr val="F26B43"/>
          </p15:clr>
        </p15:guide>
        <p15:guide id="4" orient="horz" pos="2832" userDrawn="1">
          <p15:clr>
            <a:srgbClr val="F26B43"/>
          </p15:clr>
        </p15:guide>
        <p15:guide id="5" orient="horz" pos="3088" userDrawn="1">
          <p15:clr>
            <a:srgbClr val="F26B43"/>
          </p15:clr>
        </p15:guide>
        <p15:guide id="6" pos="2880" userDrawn="1">
          <p15:clr>
            <a:srgbClr val="F26B43"/>
          </p15:clr>
        </p15:guide>
        <p15:guide id="7" pos="2736" userDrawn="1">
          <p15:clr>
            <a:srgbClr val="F26B43"/>
          </p15:clr>
        </p15:guide>
        <p15:guide id="8" pos="1440" userDrawn="1">
          <p15:clr>
            <a:srgbClr val="F26B43"/>
          </p15:clr>
        </p15:guide>
        <p15:guide id="9" pos="3024" userDrawn="1">
          <p15:clr>
            <a:srgbClr val="F26B43"/>
          </p15:clr>
        </p15:guide>
        <p15:guide id="10" pos="1296" userDrawn="1">
          <p15:clr>
            <a:srgbClr val="F26B43"/>
          </p15:clr>
        </p15:guide>
        <p15:guide id="11" pos="1584" userDrawn="1">
          <p15:clr>
            <a:srgbClr val="F26B43"/>
          </p15:clr>
        </p15:guide>
        <p15:guide id="12" pos="4320" userDrawn="1">
          <p15:clr>
            <a:srgbClr val="F26B43"/>
          </p15:clr>
        </p15:guide>
        <p15:guide id="13" pos="4176" userDrawn="1">
          <p15:clr>
            <a:srgbClr val="F26B43"/>
          </p15:clr>
        </p15:guide>
        <p15:guide id="14" pos="4464" userDrawn="1">
          <p15:clr>
            <a:srgbClr val="F26B43"/>
          </p15:clr>
        </p15:guide>
        <p15:guide id="15" orient="horz" pos="412" userDrawn="1">
          <p15:clr>
            <a:srgbClr val="F26B43"/>
          </p15:clr>
        </p15:guide>
        <p15:guide id="17" orient="horz" pos="812" userDrawn="1">
          <p15:clr>
            <a:srgbClr val="F26B43"/>
          </p15:clr>
        </p15:guide>
        <p15:guide id="18" orient="horz" pos="1620" userDrawn="1">
          <p15:clr>
            <a:srgbClr val="F26B43"/>
          </p15:clr>
        </p15:guide>
        <p15:guide id="19" orient="horz" pos="1216" userDrawn="1">
          <p15:clr>
            <a:srgbClr val="F26B43"/>
          </p15:clr>
        </p15:guide>
        <p15:guide id="20" orient="horz" pos="2022" userDrawn="1">
          <p15:clr>
            <a:srgbClr val="F26B43"/>
          </p15:clr>
        </p15:guide>
        <p15:guide id="21" orient="horz" pos="24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2019 / © 2019 IBM Corporation</a:t>
            </a:r>
            <a:endParaRPr lang="en-US" dirty="0"/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7086601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bg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1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099788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  <p:sldLayoutId id="2147483870" r:id="rId12"/>
    <p:sldLayoutId id="2147483871" r:id="rId13"/>
    <p:sldLayoutId id="2147483872" r:id="rId14"/>
    <p:sldLayoutId id="2147483873" r:id="rId15"/>
    <p:sldLayoutId id="2147483874" r:id="rId16"/>
    <p:sldLayoutId id="2147483875" r:id="rId17"/>
    <p:sldLayoutId id="2147483876" r:id="rId18"/>
    <p:sldLayoutId id="2147483958" r:id="rId19"/>
    <p:sldLayoutId id="2147483878" r:id="rId20"/>
    <p:sldLayoutId id="2147483879" r:id="rId21"/>
    <p:sldLayoutId id="2147483880" r:id="rId22"/>
    <p:sldLayoutId id="2147483881" r:id="rId23"/>
    <p:sldLayoutId id="2147483882" r:id="rId24"/>
    <p:sldLayoutId id="2147483883" r:id="rId25"/>
    <p:sldLayoutId id="2147483884" r:id="rId26"/>
    <p:sldLayoutId id="2147483885" r:id="rId27"/>
    <p:sldLayoutId id="2147483886" r:id="rId28"/>
    <p:sldLayoutId id="2147483887" r:id="rId29"/>
    <p:sldLayoutId id="2147483888" r:id="rId30"/>
    <p:sldLayoutId id="2147483889" r:id="rId31"/>
    <p:sldLayoutId id="2147483890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>
          <a:solidFill>
            <a:schemeClr val="bg1"/>
          </a:solidFill>
          <a:latin typeface="+mj-lt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70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7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1pPr>
      <a:lvl2pPr marL="171452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2pPr>
      <a:lvl3pPr marL="34290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3pPr>
      <a:lvl4pPr marL="628658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400" baseline="0">
          <a:solidFill>
            <a:schemeClr val="bg1"/>
          </a:solidFill>
          <a:latin typeface="+mn-lt"/>
          <a:ea typeface="IBM Plex Sans" charset="0"/>
          <a:cs typeface="IBM Plex Sans" charset="0"/>
        </a:defRPr>
      </a:lvl4pPr>
      <a:lvl5pPr marL="80328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1400">
          <a:solidFill>
            <a:schemeClr val="bg1"/>
          </a:solidFill>
          <a:latin typeface="+mn-lt"/>
          <a:ea typeface="IBM Plex Sans" charset="0"/>
          <a:cs typeface="IBM Plex Sans" charset="0"/>
        </a:defRPr>
      </a:lvl5pPr>
      <a:lvl6pPr marL="158372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9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6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43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8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9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707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7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4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414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83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52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 userDrawn="1">
          <p15:clr>
            <a:srgbClr val="F26B43"/>
          </p15:clr>
        </p15:guide>
        <p15:guide id="2" pos="144" userDrawn="1">
          <p15:clr>
            <a:srgbClr val="F26B43"/>
          </p15:clr>
        </p15:guide>
        <p15:guide id="3" pos="5616" userDrawn="1">
          <p15:clr>
            <a:srgbClr val="F26B43"/>
          </p15:clr>
        </p15:guide>
        <p15:guide id="4" orient="horz" pos="2832" userDrawn="1">
          <p15:clr>
            <a:srgbClr val="F26B43"/>
          </p15:clr>
        </p15:guide>
        <p15:guide id="5" orient="horz" pos="3088" userDrawn="1">
          <p15:clr>
            <a:srgbClr val="F26B43"/>
          </p15:clr>
        </p15:guide>
        <p15:guide id="6" pos="2880" userDrawn="1">
          <p15:clr>
            <a:srgbClr val="F26B43"/>
          </p15:clr>
        </p15:guide>
        <p15:guide id="7" pos="2736" userDrawn="1">
          <p15:clr>
            <a:srgbClr val="F26B43"/>
          </p15:clr>
        </p15:guide>
        <p15:guide id="8" pos="1440" userDrawn="1">
          <p15:clr>
            <a:srgbClr val="F26B43"/>
          </p15:clr>
        </p15:guide>
        <p15:guide id="9" pos="3024" userDrawn="1">
          <p15:clr>
            <a:srgbClr val="F26B43"/>
          </p15:clr>
        </p15:guide>
        <p15:guide id="10" pos="1296" userDrawn="1">
          <p15:clr>
            <a:srgbClr val="F26B43"/>
          </p15:clr>
        </p15:guide>
        <p15:guide id="11" pos="1584" userDrawn="1">
          <p15:clr>
            <a:srgbClr val="F26B43"/>
          </p15:clr>
        </p15:guide>
        <p15:guide id="12" pos="4320" userDrawn="1">
          <p15:clr>
            <a:srgbClr val="F26B43"/>
          </p15:clr>
        </p15:guide>
        <p15:guide id="13" pos="4176" userDrawn="1">
          <p15:clr>
            <a:srgbClr val="F26B43"/>
          </p15:clr>
        </p15:guide>
        <p15:guide id="14" pos="4464" userDrawn="1">
          <p15:clr>
            <a:srgbClr val="F26B43"/>
          </p15:clr>
        </p15:guide>
        <p15:guide id="15" orient="horz" pos="412" userDrawn="1">
          <p15:clr>
            <a:srgbClr val="F26B43"/>
          </p15:clr>
        </p15:guide>
        <p15:guide id="17" orient="horz" pos="812" userDrawn="1">
          <p15:clr>
            <a:srgbClr val="F26B43"/>
          </p15:clr>
        </p15:guide>
        <p15:guide id="18" orient="horz" pos="1620" userDrawn="1">
          <p15:clr>
            <a:srgbClr val="F26B43"/>
          </p15:clr>
        </p15:guide>
        <p15:guide id="19" orient="horz" pos="1216" userDrawn="1">
          <p15:clr>
            <a:srgbClr val="F26B43"/>
          </p15:clr>
        </p15:guide>
        <p15:guide id="20" orient="horz" pos="2022" userDrawn="1">
          <p15:clr>
            <a:srgbClr val="F26B43"/>
          </p15:clr>
        </p15:guide>
        <p15:guide id="21" orient="horz" pos="2424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2019 / © 2019 IBM Corporation</a:t>
            </a:r>
            <a:endParaRPr lang="en-US" dirty="0"/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7086601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 58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0078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  <p:sldLayoutId id="2147483908" r:id="rId17"/>
    <p:sldLayoutId id="2147483909" r:id="rId18"/>
    <p:sldLayoutId id="2147483910" r:id="rId19"/>
    <p:sldLayoutId id="2147483911" r:id="rId20"/>
    <p:sldLayoutId id="2147483912" r:id="rId21"/>
    <p:sldLayoutId id="2147483913" r:id="rId22"/>
    <p:sldLayoutId id="2147483914" r:id="rId23"/>
    <p:sldLayoutId id="2147483915" r:id="rId24"/>
    <p:sldLayoutId id="2147483916" r:id="rId25"/>
    <p:sldLayoutId id="2147483917" r:id="rId26"/>
    <p:sldLayoutId id="2147483918" r:id="rId27"/>
    <p:sldLayoutId id="2147483919" r:id="rId28"/>
    <p:sldLayoutId id="2147483920" r:id="rId29"/>
    <p:sldLayoutId id="2147483921" r:id="rId30"/>
    <p:sldLayoutId id="2147483922" r:id="rId31"/>
    <p:sldLayoutId id="2147483923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>
          <a:solidFill>
            <a:schemeClr val="tx1"/>
          </a:solidFill>
          <a:latin typeface="+mj-lt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70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7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2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8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4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8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Font typeface=".AppleSystemUIFont" charset="-120"/>
        <a:buChar char="»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2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9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6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43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8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9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707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7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4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414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83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52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 userDrawn="1">
          <p15:clr>
            <a:srgbClr val="F26B43"/>
          </p15:clr>
        </p15:guide>
        <p15:guide id="2" pos="144" userDrawn="1">
          <p15:clr>
            <a:srgbClr val="F26B43"/>
          </p15:clr>
        </p15:guide>
        <p15:guide id="3" pos="5616" userDrawn="1">
          <p15:clr>
            <a:srgbClr val="F26B43"/>
          </p15:clr>
        </p15:guide>
        <p15:guide id="4" orient="horz" pos="2832" userDrawn="1">
          <p15:clr>
            <a:srgbClr val="F26B43"/>
          </p15:clr>
        </p15:guide>
        <p15:guide id="5" orient="horz" pos="3088" userDrawn="1">
          <p15:clr>
            <a:srgbClr val="F26B43"/>
          </p15:clr>
        </p15:guide>
        <p15:guide id="6" pos="2880" userDrawn="1">
          <p15:clr>
            <a:srgbClr val="F26B43"/>
          </p15:clr>
        </p15:guide>
        <p15:guide id="7" pos="2736" userDrawn="1">
          <p15:clr>
            <a:srgbClr val="F26B43"/>
          </p15:clr>
        </p15:guide>
        <p15:guide id="8" pos="1440" userDrawn="1">
          <p15:clr>
            <a:srgbClr val="F26B43"/>
          </p15:clr>
        </p15:guide>
        <p15:guide id="9" pos="3024" userDrawn="1">
          <p15:clr>
            <a:srgbClr val="F26B43"/>
          </p15:clr>
        </p15:guide>
        <p15:guide id="10" pos="1296" userDrawn="1">
          <p15:clr>
            <a:srgbClr val="F26B43"/>
          </p15:clr>
        </p15:guide>
        <p15:guide id="11" pos="1584" userDrawn="1">
          <p15:clr>
            <a:srgbClr val="F26B43"/>
          </p15:clr>
        </p15:guide>
        <p15:guide id="12" pos="4320" userDrawn="1">
          <p15:clr>
            <a:srgbClr val="F26B43"/>
          </p15:clr>
        </p15:guide>
        <p15:guide id="13" pos="4176" userDrawn="1">
          <p15:clr>
            <a:srgbClr val="F26B43"/>
          </p15:clr>
        </p15:guide>
        <p15:guide id="14" pos="4464" userDrawn="1">
          <p15:clr>
            <a:srgbClr val="F26B43"/>
          </p15:clr>
        </p15:guide>
        <p15:guide id="15" orient="horz" pos="412" userDrawn="1">
          <p15:clr>
            <a:srgbClr val="F26B43"/>
          </p15:clr>
        </p15:guide>
        <p15:guide id="17" orient="horz" pos="812" userDrawn="1">
          <p15:clr>
            <a:srgbClr val="F26B43"/>
          </p15:clr>
        </p15:guide>
        <p15:guide id="18" orient="horz" pos="1620" userDrawn="1">
          <p15:clr>
            <a:srgbClr val="F26B43"/>
          </p15:clr>
        </p15:guide>
        <p15:guide id="19" orient="horz" pos="1216" userDrawn="1">
          <p15:clr>
            <a:srgbClr val="F26B43"/>
          </p15:clr>
        </p15:guide>
        <p15:guide id="20" orient="horz" pos="2022" userDrawn="1">
          <p15:clr>
            <a:srgbClr val="F26B43"/>
          </p15:clr>
        </p15:guide>
        <p15:guide id="21" orient="horz" pos="2424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228666" y="4787900"/>
            <a:ext cx="4114735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685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Group Name / DOC ID / Month XX, 2019 / © 2019 IBM Corporation</a:t>
            </a:r>
            <a:endParaRPr lang="en-US" dirty="0"/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7086601" y="4787900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>
                <a:solidFill>
                  <a:schemeClr val="tx1"/>
                </a:solidFill>
                <a:latin typeface="+mn-lt"/>
              </a:defRPr>
            </a:lvl1pPr>
          </a:lstStyle>
          <a:p>
            <a:fld id="{59395FB3-9C97-154F-86B2-7E381B95126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9" name="Group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71975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  <p:sldLayoutId id="2147483942" r:id="rId18"/>
    <p:sldLayoutId id="2147483957" r:id="rId19"/>
    <p:sldLayoutId id="2147483944" r:id="rId20"/>
    <p:sldLayoutId id="2147483945" r:id="rId21"/>
    <p:sldLayoutId id="2147483946" r:id="rId22"/>
    <p:sldLayoutId id="2147483947" r:id="rId23"/>
    <p:sldLayoutId id="2147483948" r:id="rId24"/>
    <p:sldLayoutId id="2147483949" r:id="rId25"/>
    <p:sldLayoutId id="2147483950" r:id="rId26"/>
    <p:sldLayoutId id="2147483951" r:id="rId27"/>
    <p:sldLayoutId id="2147483952" r:id="rId28"/>
    <p:sldLayoutId id="2147483953" r:id="rId29"/>
    <p:sldLayoutId id="2147483954" r:id="rId30"/>
    <p:sldLayoutId id="2147483955" r:id="rId31"/>
    <p:sldLayoutId id="2147483956" r:id="rId3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0">
          <a:solidFill>
            <a:schemeClr val="tx1"/>
          </a:solidFill>
          <a:latin typeface="+mj-lt"/>
          <a:ea typeface="IBM Plex Sans" charset="0"/>
          <a:cs typeface="IBM Plex Sans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5pPr>
      <a:lvl6pPr marL="36256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6pPr>
      <a:lvl7pPr marL="725139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7pPr>
      <a:lvl8pPr marL="108770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8pPr>
      <a:lvl9pPr marL="145027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20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90000"/>
        <a:buFont typeface="Wingdings" pitchFamily="2" charset="2"/>
        <a:buNone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1pPr>
      <a:lvl2pPr marL="171452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2pPr>
      <a:lvl3pPr marL="34290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Arial" panose="020B0604020202020204" pitchFamily="34" charset="0"/>
        <a:buChar char="•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3pPr>
      <a:lvl4pPr marL="628658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SzPct val="100000"/>
        <a:buFont typeface=".AppleSystemUIFont" charset="-120"/>
        <a:buChar char="–"/>
        <a:tabLst/>
        <a:defRPr sz="1400" baseline="0">
          <a:solidFill>
            <a:schemeClr val="tx1"/>
          </a:solidFill>
          <a:latin typeface="+mn-lt"/>
          <a:ea typeface="IBM Plex Sans" charset="0"/>
          <a:cs typeface="IBM Plex Sans" charset="0"/>
        </a:defRPr>
      </a:lvl4pPr>
      <a:lvl5pPr marL="803285" indent="-173736" algn="l" rtl="0" eaLnBrk="1" fontAlgn="base" hangingPunct="1">
        <a:lnSpc>
          <a:spcPct val="100000"/>
        </a:lnSpc>
        <a:spcBef>
          <a:spcPts val="1100"/>
        </a:spcBef>
        <a:spcAft>
          <a:spcPct val="0"/>
        </a:spcAft>
        <a:buClr>
          <a:schemeClr val="tx1"/>
        </a:buClr>
        <a:buFont typeface=".AppleSystemUIFont" charset="-120"/>
        <a:buChar char="»"/>
        <a:tabLst/>
        <a:defRPr sz="1400">
          <a:solidFill>
            <a:schemeClr val="tx1"/>
          </a:solidFill>
          <a:latin typeface="+mn-lt"/>
          <a:ea typeface="IBM Plex Sans" charset="0"/>
          <a:cs typeface="IBM Plex Sans" charset="0"/>
        </a:defRPr>
      </a:lvl5pPr>
      <a:lvl6pPr marL="158372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6pPr>
      <a:lvl7pPr marL="1946291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7pPr>
      <a:lvl8pPr marL="230886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8pPr>
      <a:lvl9pPr marL="2671430" indent="-129670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9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1pPr>
      <a:lvl2pPr marL="362568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2pPr>
      <a:lvl3pPr marL="725139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3pPr>
      <a:lvl4pPr marL="1087707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4pPr>
      <a:lvl5pPr marL="145027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5pPr>
      <a:lvl6pPr marL="1812846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6pPr>
      <a:lvl7pPr marL="2175414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7pPr>
      <a:lvl8pPr marL="2537983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8pPr>
      <a:lvl9pPr marL="2900552" algn="l" defTabSz="725139" rtl="0" eaLnBrk="1" latinLnBrk="0" hangingPunct="1">
        <a:defRPr sz="14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0" userDrawn="1">
          <p15:clr>
            <a:srgbClr val="F26B43"/>
          </p15:clr>
        </p15:guide>
        <p15:guide id="2" pos="144" userDrawn="1">
          <p15:clr>
            <a:srgbClr val="F26B43"/>
          </p15:clr>
        </p15:guide>
        <p15:guide id="3" pos="5616" userDrawn="1">
          <p15:clr>
            <a:srgbClr val="F26B43"/>
          </p15:clr>
        </p15:guide>
        <p15:guide id="4" orient="horz" pos="2832" userDrawn="1">
          <p15:clr>
            <a:srgbClr val="F26B43"/>
          </p15:clr>
        </p15:guide>
        <p15:guide id="5" orient="horz" pos="3088" userDrawn="1">
          <p15:clr>
            <a:srgbClr val="F26B43"/>
          </p15:clr>
        </p15:guide>
        <p15:guide id="6" pos="2880" userDrawn="1">
          <p15:clr>
            <a:srgbClr val="F26B43"/>
          </p15:clr>
        </p15:guide>
        <p15:guide id="7" pos="2736" userDrawn="1">
          <p15:clr>
            <a:srgbClr val="F26B43"/>
          </p15:clr>
        </p15:guide>
        <p15:guide id="8" pos="1440" userDrawn="1">
          <p15:clr>
            <a:srgbClr val="F26B43"/>
          </p15:clr>
        </p15:guide>
        <p15:guide id="9" pos="3024" userDrawn="1">
          <p15:clr>
            <a:srgbClr val="F26B43"/>
          </p15:clr>
        </p15:guide>
        <p15:guide id="10" pos="1296" userDrawn="1">
          <p15:clr>
            <a:srgbClr val="F26B43"/>
          </p15:clr>
        </p15:guide>
        <p15:guide id="11" pos="1584" userDrawn="1">
          <p15:clr>
            <a:srgbClr val="F26B43"/>
          </p15:clr>
        </p15:guide>
        <p15:guide id="12" pos="4320" userDrawn="1">
          <p15:clr>
            <a:srgbClr val="F26B43"/>
          </p15:clr>
        </p15:guide>
        <p15:guide id="13" pos="4176" userDrawn="1">
          <p15:clr>
            <a:srgbClr val="F26B43"/>
          </p15:clr>
        </p15:guide>
        <p15:guide id="14" pos="4464" userDrawn="1">
          <p15:clr>
            <a:srgbClr val="F26B43"/>
          </p15:clr>
        </p15:guide>
        <p15:guide id="15" orient="horz" pos="412" userDrawn="1">
          <p15:clr>
            <a:srgbClr val="F26B43"/>
          </p15:clr>
        </p15:guide>
        <p15:guide id="17" orient="horz" pos="812" userDrawn="1">
          <p15:clr>
            <a:srgbClr val="F26B43"/>
          </p15:clr>
        </p15:guide>
        <p15:guide id="18" orient="horz" pos="1620" userDrawn="1">
          <p15:clr>
            <a:srgbClr val="F26B43"/>
          </p15:clr>
        </p15:guide>
        <p15:guide id="19" orient="horz" pos="1216" userDrawn="1">
          <p15:clr>
            <a:srgbClr val="F26B43"/>
          </p15:clr>
        </p15:guide>
        <p15:guide id="20" orient="horz" pos="2022" userDrawn="1">
          <p15:clr>
            <a:srgbClr val="F26B43"/>
          </p15:clr>
        </p15:guide>
        <p15:guide id="21" orient="horz" pos="24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7.xml"/><Relationship Id="rId4" Type="http://schemas.openxmlformats.org/officeDocument/2006/relationships/image" Target="../media/image2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9.emf"/><Relationship Id="rId7" Type="http://schemas.openxmlformats.org/officeDocument/2006/relationships/customXml" Target="../ink/ink1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31.png"/><Relationship Id="rId5" Type="http://schemas.openxmlformats.org/officeDocument/2006/relationships/customXml" Target="../ink/ink11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7.xml"/><Relationship Id="rId6" Type="http://schemas.openxmlformats.org/officeDocument/2006/relationships/customXml" Target="../ink/ink2.xml"/><Relationship Id="rId5" Type="http://schemas.openxmlformats.org/officeDocument/2006/relationships/image" Target="../media/image60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12.png"/><Relationship Id="rId7" Type="http://schemas.openxmlformats.org/officeDocument/2006/relationships/image" Target="../media/image14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7.xml"/><Relationship Id="rId6" Type="http://schemas.openxmlformats.org/officeDocument/2006/relationships/customXml" Target="../ink/ink3.xml"/><Relationship Id="rId11" Type="http://schemas.openxmlformats.org/officeDocument/2006/relationships/image" Target="../media/image16.png"/><Relationship Id="rId5" Type="http://schemas.openxmlformats.org/officeDocument/2006/relationships/image" Target="../media/image14.png"/><Relationship Id="rId10" Type="http://schemas.openxmlformats.org/officeDocument/2006/relationships/customXml" Target="../ink/ink5.xml"/><Relationship Id="rId4" Type="http://schemas.openxmlformats.org/officeDocument/2006/relationships/image" Target="../media/image13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7.xml"/><Relationship Id="rId6" Type="http://schemas.openxmlformats.org/officeDocument/2006/relationships/image" Target="../media/image160.png"/><Relationship Id="rId5" Type="http://schemas.openxmlformats.org/officeDocument/2006/relationships/customXml" Target="../ink/ink6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13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200.png"/><Relationship Id="rId12" Type="http://schemas.openxmlformats.org/officeDocument/2006/relationships/customXml" Target="../ink/ink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7.xml"/><Relationship Id="rId6" Type="http://schemas.openxmlformats.org/officeDocument/2006/relationships/customXml" Target="../ink/ink7.xml"/><Relationship Id="rId11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customXml" Target="../ink/ink9.xml"/><Relationship Id="rId4" Type="http://schemas.openxmlformats.org/officeDocument/2006/relationships/image" Target="../media/image20.png"/><Relationship Id="rId9" Type="http://schemas.openxmlformats.org/officeDocument/2006/relationships/image" Target="../media/image2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Hybrid-Multi Cloud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Demonstration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—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Deron Ringen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Infrastructure Architect </a:t>
            </a:r>
            <a:endParaRPr lang="en-US" dirty="0"/>
          </a:p>
        </p:txBody>
      </p:sp>
      <p:sp>
        <p:nvSpPr>
          <p:cNvPr id="5" name="White rectangle">
            <a:extLst>
              <a:ext uri="{FF2B5EF4-FFF2-40B4-BE49-F238E27FC236}">
                <a16:creationId xmlns:a16="http://schemas.microsoft.com/office/drawing/2014/main" id="{7C9E166F-8756-F54A-BD21-B37444F5B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cs typeface="Arial"/>
            </a:endParaRPr>
          </a:p>
        </p:txBody>
      </p:sp>
      <p:pic>
        <p:nvPicPr>
          <p:cNvPr id="7" name="IBM 8-bar logo" descr="IBM 8-bar logo, black">
            <a:extLst>
              <a:ext uri="{FF2B5EF4-FFF2-40B4-BE49-F238E27FC236}">
                <a16:creationId xmlns:a16="http://schemas.microsoft.com/office/drawing/2014/main" id="{9634D7D0-BE96-3949-9172-ED04F67BE40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3812" y="4692553"/>
            <a:ext cx="521589" cy="2081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C974A71-7174-41CD-8FB1-277CAF31F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7600" y="698293"/>
            <a:ext cx="3556800" cy="3403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79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 was the “what”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Now for the “how?”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685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054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781031" cy="392901"/>
          </a:xfrm>
        </p:spPr>
        <p:txBody>
          <a:bodyPr/>
          <a:lstStyle/>
          <a:p>
            <a:r>
              <a:rPr lang="en-US" dirty="0"/>
              <a:t>Data Center “dc1” and “dc2”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8D7375-B75E-4595-BBE7-F3FD51AE4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341" y="471563"/>
            <a:ext cx="4114735" cy="4483023"/>
          </a:xfrm>
          <a:prstGeom prst="rect">
            <a:avLst/>
          </a:prstGeom>
        </p:spPr>
      </p:pic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B1114042-6778-4F5F-80EC-D1FF182904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8656" y="1022868"/>
            <a:ext cx="4448685" cy="2983800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Components -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Hypervisor (of your choice) or Physical Nodes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Kubernetes Nodes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Virtual Box VMs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VMs running CentOS 7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Kubernetes manually loaded via custom script.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Calico Networking Plug-in</a:t>
            </a:r>
          </a:p>
          <a:p>
            <a:pPr lvl="1"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		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SD-WAN Router (of your choice)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VYOS 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Mesh of IPSEC tunnels to other location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BGP ASN BR for each location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The SD-WAN solution should be available for deployment at the datacenter as well as the chosen cloud providers.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418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364888" cy="499932"/>
          </a:xfrm>
        </p:spPr>
        <p:txBody>
          <a:bodyPr/>
          <a:lstStyle/>
          <a:p>
            <a:r>
              <a:rPr lang="en-US" dirty="0"/>
              <a:t>Azure and AWS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B1114042-6778-4F5F-80EC-D1FF182904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0133" y="935850"/>
            <a:ext cx="4813067" cy="3506550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Components -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VNET / VPC Created for VMs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Kubernetes Nodes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Marketplace VMs running CentOS 7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Kubernetes manually loaded via custom script.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    Same Kubernetes install script used everywhere.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    </a:t>
            </a: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NOT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using Azure / AWS Kubernetes.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- To spin up a new VM, install Kubernetes and 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    add it to the cluster takes ~15 - 20 minutes.</a:t>
            </a:r>
          </a:p>
          <a:p>
            <a:pPr lvl="1"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		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SD-WAN Router 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Marketplace VYOS 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Mesh of IPSEC tunnels to other locations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 BGP ASN BR for each location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B0845E-201E-4AFC-B3D3-FF2663929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734" y="1735950"/>
            <a:ext cx="4866533" cy="282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530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364888" cy="800100"/>
          </a:xfrm>
        </p:spPr>
        <p:txBody>
          <a:bodyPr/>
          <a:lstStyle/>
          <a:p>
            <a:r>
              <a:rPr lang="en-US" dirty="0"/>
              <a:t>Kubernetes Worker Node Installation Setup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B1114042-6778-4F5F-80EC-D1FF182904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666" y="935850"/>
            <a:ext cx="5662944" cy="2983800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Steps to Install and Add a Worker Node to a Kubernetes Cluster -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342900" indent="-342900" defTabSz="457206" fontAlgn="auto">
              <a:spcAft>
                <a:spcPts val="0"/>
              </a:spcAft>
              <a:buClrTx/>
              <a:buSzTx/>
              <a:buFont typeface="+mj-lt"/>
              <a:buAutoNum type="arabicParenR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Spin up a CentOS 7 WM  (Can be any distro of Linux)</a:t>
            </a:r>
          </a:p>
          <a:p>
            <a:pPr marL="342900" indent="-342900" defTabSz="457206" fontAlgn="auto">
              <a:spcAft>
                <a:spcPts val="0"/>
              </a:spcAft>
              <a:buClrTx/>
              <a:buSzTx/>
              <a:buFont typeface="+mj-lt"/>
              <a:buAutoNum type="arabicParenR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Install Kubernetes (Kubernetes installs Docker) </a:t>
            </a:r>
          </a:p>
          <a:p>
            <a:pPr marL="342900" indent="-342900" defTabSz="457206" fontAlgn="auto">
              <a:spcAft>
                <a:spcPts val="0"/>
              </a:spcAft>
              <a:buClrTx/>
              <a:buSzTx/>
              <a:buFont typeface="+mj-lt"/>
              <a:buAutoNum type="arabicParenR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Add worker node to the Kubernetes cluster (Calico added)</a:t>
            </a:r>
          </a:p>
          <a:p>
            <a:pPr marL="342900" indent="-342900" defTabSz="457206" fontAlgn="auto">
              <a:spcAft>
                <a:spcPts val="0"/>
              </a:spcAft>
              <a:buClrTx/>
              <a:buSzTx/>
              <a:buFont typeface="+mj-lt"/>
              <a:buAutoNum type="arabicParenR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Add identification label to worker node.</a:t>
            </a:r>
          </a:p>
          <a:p>
            <a:pPr marL="342900" indent="-342900" defTabSz="457206" fontAlgn="auto">
              <a:spcAft>
                <a:spcPts val="0"/>
              </a:spcAft>
              <a:buClrTx/>
              <a:buSzTx/>
              <a:buFont typeface="+mj-lt"/>
              <a:buAutoNum type="arabicParenR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Configure BGP ASN for worker node.</a:t>
            </a:r>
          </a:p>
          <a:p>
            <a:pPr marL="342900" indent="-342900" defTabSz="457206" fontAlgn="auto">
              <a:spcAft>
                <a:spcPts val="0"/>
              </a:spcAft>
              <a:buClrTx/>
              <a:buSzTx/>
              <a:buFont typeface="+mj-lt"/>
              <a:buAutoNum type="arabicParenR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Manually this process takes ~15 – 20 minutes.  If fully scripted it should take ~5 – 10 minutes.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86382C-85C3-44E8-AC2A-BBF97CF59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7949" y="658045"/>
            <a:ext cx="2687430" cy="421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497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364888" cy="800100"/>
          </a:xfrm>
        </p:spPr>
        <p:txBody>
          <a:bodyPr/>
          <a:lstStyle/>
          <a:p>
            <a:r>
              <a:rPr lang="en-US" dirty="0"/>
              <a:t>So where does OpenShift Fit into the Picture?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B1114042-6778-4F5F-80EC-D1FF182904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666" y="935850"/>
            <a:ext cx="5207334" cy="2983800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“OpenShift is a family of containerization software developed by Red Hat. Its flagship product is the OpenShift Container Platform—an on-premises platform as a service built around Docker containers orchestrated and managed by Kubernetes on a foundation of Red Hat Enterprise Linux.”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b="1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In other words, OpenShift is a front-end application that sits on top of Kubernetes and provides a UI, datastore and additional APIs to Kubernetes.  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b="1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All the capabilities of this demo would also be possible utilizing OpenShift.</a:t>
            </a: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220230-4471-4A03-A5F4-86EBFED1A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8799" y="935850"/>
            <a:ext cx="3336907" cy="3776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804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 the fun stuff…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NETWORKING!!!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685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48272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364888" cy="456877"/>
          </a:xfrm>
        </p:spPr>
        <p:txBody>
          <a:bodyPr/>
          <a:lstStyle/>
          <a:p>
            <a:r>
              <a:rPr lang="en-US" dirty="0"/>
              <a:t>Kubernetes Networking Overview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CE1097D-12AD-4DBF-A1E0-8351630A0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644" y="1362004"/>
            <a:ext cx="4354156" cy="24194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F72BC15-85E4-413C-9B4A-B80C200DC7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384" y="753478"/>
            <a:ext cx="4403616" cy="403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33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628088" cy="454032"/>
          </a:xfrm>
        </p:spPr>
        <p:txBody>
          <a:bodyPr/>
          <a:lstStyle/>
          <a:p>
            <a:r>
              <a:rPr lang="en-US" dirty="0"/>
              <a:t>Kubernetes Network Plugins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9C37C6C5-B08A-4F4D-8420-E711D7CDE9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2" y="797286"/>
            <a:ext cx="5840934" cy="3990613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Key Points -</a:t>
            </a: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By default each worker does not know about the Pod subnets assigned to the other workers.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Hence a Network Plugin is required to enable IP connectivity of pods between worker nodes.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Referred to as a CNI.  Popular CNIs are: Flannel, Calico, Canal, and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Istio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.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Calico Network Plugin Benefits –</a:t>
            </a: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Can leverage Kubernetes Network Policies.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- Network based security.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- Node level firewalls.   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BGP based routing.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Supports encapsulation (VXLAN, IPIP) as well as plain IP modes.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- Plain IP would be preferred for a SD-WAN model, so that the SD-WAN can fully inspect the payload.   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br>
              <a:rPr lang="en-US" dirty="0"/>
            </a:br>
            <a:br>
              <a:rPr lang="en-US" dirty="0"/>
            </a:br>
            <a:b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</a:b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58615A-02AA-4A23-833B-CC4ADE23E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068" y="655200"/>
            <a:ext cx="2390265" cy="342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0153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6356088" cy="454032"/>
          </a:xfrm>
        </p:spPr>
        <p:txBody>
          <a:bodyPr/>
          <a:lstStyle/>
          <a:p>
            <a:r>
              <a:rPr lang="en-US" dirty="0"/>
              <a:t>Calico BGP Routing Configuration for Demo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9C37C6C5-B08A-4F4D-8420-E711D7CDE9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666" y="797286"/>
            <a:ext cx="4854568" cy="3990613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Key Points -</a:t>
            </a: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Calico does full mesh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iBGP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by default.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-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iBGP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full mesh scale issues at scale.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-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iBGP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full mesh requires “next-hop routes” to be present on the all the Kubernetes nodes.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Calico BGP is very flexible with several options.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 -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iBGP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Route Reflectors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 - Multiple ASNs with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eBGP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Demo BGP Setup –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Each location is a separate ASN, with an ASN for the “core”.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The SD-WAN routers are the ASN BRs.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The SD-WAN routers are fully meshed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iBGP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The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Kubenetes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nodes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eBGP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peer with the local SD-WAN router.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- No need for “next-hop routes” on the Kubernetes nodes.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br>
              <a:rPr lang="en-US" dirty="0"/>
            </a:br>
            <a:br>
              <a:rPr lang="en-US" dirty="0"/>
            </a:br>
            <a:b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</a:b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959503-8BA0-4DC8-B998-F3452436E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1564" y="734187"/>
            <a:ext cx="3430456" cy="31777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4DB0B4-3874-4788-A09B-8D1A85EA7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8183" y="3990940"/>
            <a:ext cx="4222733" cy="96977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CD97DB99-CA90-4122-AD98-5A5634535BB0}"/>
                  </a:ext>
                </a:extLst>
              </p14:cNvPr>
              <p14:cNvContentPartPr/>
              <p14:nvPr/>
            </p14:nvContentPartPr>
            <p14:xfrm>
              <a:off x="5916608" y="4253168"/>
              <a:ext cx="758160" cy="30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CD97DB99-CA90-4122-AD98-5A5634535BB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62608" y="4145168"/>
                <a:ext cx="86580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741553AF-5571-4580-99C5-56B404038935}"/>
                  </a:ext>
                </a:extLst>
              </p14:cNvPr>
              <p14:cNvContentPartPr/>
              <p14:nvPr/>
            </p14:nvContentPartPr>
            <p14:xfrm>
              <a:off x="4806171" y="4274588"/>
              <a:ext cx="862560" cy="244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741553AF-5571-4580-99C5-56B40403893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52148" y="4166588"/>
                <a:ext cx="970245" cy="24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88510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364888" cy="800100"/>
          </a:xfrm>
        </p:spPr>
        <p:txBody>
          <a:bodyPr/>
          <a:lstStyle/>
          <a:p>
            <a:r>
              <a:rPr lang="en-US" dirty="0"/>
              <a:t>Data Center Networking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9C37C6C5-B08A-4F4D-8420-E711D7CDE9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10312" y="848200"/>
            <a:ext cx="5400572" cy="3854700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Components -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Virtual Network running on the Hypervisor 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- Could also be physical servers on a physical network 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One IP Subnet for each “rack” of worker nodes.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SD-WAN router providing IPSEC connections to other location.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br>
              <a:rPr lang="en-US" dirty="0"/>
            </a:br>
            <a:br>
              <a:rPr lang="en-US" dirty="0"/>
            </a:br>
            <a:b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</a:b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C0D4D1-4EA3-47C1-9B9D-C861274BB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475" y="632357"/>
            <a:ext cx="3736141" cy="407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079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652888" cy="800100"/>
          </a:xfrm>
        </p:spPr>
        <p:txBody>
          <a:bodyPr/>
          <a:lstStyle/>
          <a:p>
            <a:r>
              <a:rPr lang="en-US" dirty="0"/>
              <a:t>A Demonstration of the Power that a Hybrid-Multi Cloud Solution can bring to a Kubernetes Environment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122E55-FD10-4054-9E17-8089DA995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9401" y="1001268"/>
            <a:ext cx="4507200" cy="376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8147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3610366" cy="460206"/>
          </a:xfrm>
        </p:spPr>
        <p:txBody>
          <a:bodyPr/>
          <a:lstStyle/>
          <a:p>
            <a:r>
              <a:rPr lang="en-US" dirty="0"/>
              <a:t>Azure Networking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9C37C6C5-B08A-4F4D-8420-E711D7CDE9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666" y="797287"/>
            <a:ext cx="4222735" cy="3854700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Components -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One Azure VNET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Two subnets within the VNET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SD-WAN VM with two NICs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Azure Route-Table for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Kube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-Subnet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b="1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b="1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Key Points –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Azure is routing ALL the traffic between VMs, so an Azure route-tables must be created.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Ensure that "IP Forwarding" is enable on all the NICs of the VM, including the worker nodes.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Network Security Groups (attached to NICs or subnets) must be updated if in use.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br>
              <a:rPr lang="en-US" dirty="0"/>
            </a:br>
            <a:br>
              <a:rPr lang="en-US" dirty="0"/>
            </a:br>
            <a:b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</a:b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892613-B1A7-49C2-A3BB-D71896F31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756" y="483287"/>
            <a:ext cx="4571932" cy="445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876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364888" cy="460206"/>
          </a:xfrm>
        </p:spPr>
        <p:txBody>
          <a:bodyPr/>
          <a:lstStyle/>
          <a:p>
            <a:r>
              <a:rPr lang="en-US" dirty="0"/>
              <a:t>AWS Networking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9C37C6C5-B08A-4F4D-8420-E711D7CDE9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666" y="704871"/>
            <a:ext cx="4222735" cy="3854700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Components -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One AWS VPC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Two subnets within the VNET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SD-WAN VM with one NICs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AWS Route-tables for 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Kube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-Subnet &amp; SD-WAN Network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b="1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b="1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Key Points –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AWS is routing ALL the traffic between VMs (even on different subnets), so AWS route-tables must be created.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Ensure that “Source/</a:t>
            </a:r>
            <a:r>
              <a:rPr lang="en-US" kern="1200" dirty="0" err="1">
                <a:solidFill>
                  <a:srgbClr val="000000"/>
                </a:solidFill>
                <a:ea typeface="Arial" charset="0"/>
                <a:cs typeface="Arial" charset="0"/>
              </a:rPr>
              <a:t>Dest</a:t>
            </a: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Checking" is disabled on all the NICs of the VM, including the worker nodes.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Security Groups (attached to NICs) must be updated if in use.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br>
              <a:rPr lang="en-US" dirty="0"/>
            </a:br>
            <a:br>
              <a:rPr lang="en-US" dirty="0"/>
            </a:br>
            <a:b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</a:b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B18575-DA73-4F28-AC44-029C149A4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2756" y="431271"/>
            <a:ext cx="4589592" cy="44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316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Questions…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Comments…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Concerns…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6859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6859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395FB3-9C97-154F-86B2-7E381B951268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r" defTabSz="6859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695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364888" cy="800100"/>
          </a:xfrm>
        </p:spPr>
        <p:txBody>
          <a:bodyPr/>
          <a:lstStyle/>
          <a:p>
            <a:r>
              <a:rPr lang="en-US" dirty="0"/>
              <a:t>Quick Hi-Level Kubernetes Overview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96CFA6-114C-4313-B16D-59BD8AB00E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0316" y="1001268"/>
            <a:ext cx="5876967" cy="3770383"/>
          </a:xfrm>
          <a:prstGeom prst="rect">
            <a:avLst/>
          </a:prstGeom>
        </p:spPr>
      </p:pic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2B9A5C01-4371-4140-BBA0-43800CFFC7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8084" y="1017517"/>
            <a:ext cx="2724461" cy="2983800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Kubernetes is an open-source container-orchestration system.  The containers are based on Docker images. 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b="1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Components –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b="1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Kubernetes Master &amp; Worker Nodes make up a cluster.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Tx/>
              <a:buChar char="-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Kubernetes Master Nodes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Tx/>
              <a:buChar char="-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 Control the cluster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Tx/>
              <a:buChar char="-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Kubernetes Worker Nodes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Tx/>
              <a:buChar char="-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 Run the docker images</a:t>
            </a:r>
          </a:p>
          <a:p>
            <a:pPr marL="285750" lvl="1" indent="-285750" defTabSz="457206" fontAlgn="auto">
              <a:spcAft>
                <a:spcPts val="0"/>
              </a:spcAft>
              <a:buClrTx/>
              <a:buSzTx/>
              <a:buFontTx/>
              <a:buChar char="-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   Pod ~ services / functions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603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5412888" cy="468296"/>
          </a:xfrm>
        </p:spPr>
        <p:txBody>
          <a:bodyPr/>
          <a:lstStyle/>
          <a:p>
            <a:r>
              <a:rPr lang="en-US" sz="2000" dirty="0"/>
              <a:t>Hybrid-Multi Cloud Demo Overview</a:t>
            </a:r>
            <a:br>
              <a:rPr lang="en-US" sz="2000" dirty="0"/>
            </a:b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122E55-FD10-4054-9E17-8089DA995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6577" y="1137180"/>
            <a:ext cx="4206623" cy="3514808"/>
          </a:xfrm>
          <a:prstGeom prst="rect">
            <a:avLst/>
          </a:prstGeom>
        </p:spPr>
      </p:pic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DDAAC73E-D056-42C8-8554-F967118F66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667" y="669464"/>
            <a:ext cx="4602534" cy="3982523"/>
          </a:xfrm>
        </p:spPr>
        <p:txBody>
          <a:bodyPr/>
          <a:lstStyle/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Design Goals -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Workloads (i.e. services / functions) can run anywhere where needed.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A running workload can quickly be moved to new location.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No “lock-in” to a specific cloud vender.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r>
              <a:rPr lang="en-US" b="1" kern="1200" dirty="0">
                <a:solidFill>
                  <a:srgbClr val="000000"/>
                </a:solidFill>
                <a:ea typeface="Arial" charset="0"/>
                <a:cs typeface="Arial" charset="0"/>
              </a:rPr>
              <a:t>Solution -</a:t>
            </a:r>
          </a:p>
          <a:p>
            <a:pPr defTabSz="457206" fontAlgn="auto">
              <a:spcAft>
                <a:spcPts val="0"/>
              </a:spcAft>
              <a:buClrTx/>
              <a:buSzTx/>
              <a:tabLst>
                <a:tab pos="3940224" algn="dec"/>
              </a:tabLst>
            </a:pP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  <a:t>Kubernetes Master and Worker Nodes Running the two data centers.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dirty="0"/>
              <a:t>Kubernetes Worker Nodes Running in AWS and Azure.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dirty="0"/>
              <a:t>Kubernetes Worker Nodes Running in AWS and Azure.</a:t>
            </a:r>
          </a:p>
          <a:p>
            <a:pPr marL="285750" indent="-285750" defTabSz="457206" fontAlgn="auto"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3940224" algn="dec"/>
              </a:tabLst>
            </a:pPr>
            <a:r>
              <a:rPr lang="en-US" dirty="0"/>
              <a:t>SD-WAN Solution Running at all locations.</a:t>
            </a:r>
            <a:br>
              <a:rPr lang="en-US" dirty="0"/>
            </a:br>
            <a:br>
              <a:rPr lang="en-US" dirty="0"/>
            </a:br>
            <a:br>
              <a:rPr lang="en-US" kern="1200" dirty="0">
                <a:solidFill>
                  <a:srgbClr val="000000"/>
                </a:solidFill>
                <a:ea typeface="Arial" charset="0"/>
                <a:cs typeface="Arial" charset="0"/>
              </a:rPr>
            </a:br>
            <a:endParaRPr lang="en-US" kern="1200" dirty="0">
              <a:solidFill>
                <a:srgbClr val="000000"/>
              </a:solidFill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729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7209724" cy="468296"/>
          </a:xfrm>
        </p:spPr>
        <p:txBody>
          <a:bodyPr/>
          <a:lstStyle/>
          <a:p>
            <a:r>
              <a:rPr lang="en-US" sz="2000" dirty="0"/>
              <a:t>Hybrid-Multi Cloud Demo VMs &amp; Kubernetes Nodes</a:t>
            </a:r>
            <a:br>
              <a:rPr lang="en-US" sz="2000" dirty="0"/>
            </a:b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70A738-883E-492B-A920-B21B6BC89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5722" y="1198342"/>
            <a:ext cx="4095878" cy="33478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8256567-811F-4679-A4B2-D14CB2313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87" y="1198342"/>
            <a:ext cx="4735410" cy="69126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21D54F-10FA-4928-985D-BFD09C749D8E}"/>
              </a:ext>
            </a:extLst>
          </p:cNvPr>
          <p:cNvSpPr txBox="1"/>
          <p:nvPr/>
        </p:nvSpPr>
        <p:spPr>
          <a:xfrm>
            <a:off x="210312" y="889945"/>
            <a:ext cx="1350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Azure VMs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CB20E2-6694-4A4B-9048-7A092FF5D369}"/>
              </a:ext>
            </a:extLst>
          </p:cNvPr>
          <p:cNvSpPr txBox="1"/>
          <p:nvPr/>
        </p:nvSpPr>
        <p:spPr>
          <a:xfrm>
            <a:off x="228666" y="2047015"/>
            <a:ext cx="12856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AWS VMs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792DD9F-FA64-4188-9F89-9187B8F314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87" y="2321153"/>
            <a:ext cx="4669488" cy="65143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9373D7C-A45C-41CC-8539-6A39E9D677AA}"/>
              </a:ext>
            </a:extLst>
          </p:cNvPr>
          <p:cNvSpPr txBox="1"/>
          <p:nvPr/>
        </p:nvSpPr>
        <p:spPr>
          <a:xfrm>
            <a:off x="210312" y="3238768"/>
            <a:ext cx="18469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Data Center</a:t>
            </a:r>
            <a:r>
              <a:rPr lang="en-US" sz="1400" dirty="0">
                <a:ea typeface="IBM Plex Sans" charset="0"/>
                <a:cs typeface="IBM Plex Sans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VMs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5EA4630-A3E2-4556-9D3F-4CCCB5E09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212" y="3546545"/>
            <a:ext cx="1731334" cy="11344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ED1F838-6A0C-4DDA-93A3-0F9DB6CB240C}"/>
              </a:ext>
            </a:extLst>
          </p:cNvPr>
          <p:cNvSpPr txBox="1"/>
          <p:nvPr/>
        </p:nvSpPr>
        <p:spPr>
          <a:xfrm>
            <a:off x="4945722" y="884171"/>
            <a:ext cx="2005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Kubernetes Nodes</a:t>
            </a:r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FE7CDBD-9A28-4A5D-A8DD-3DFD46C893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5114" y="3547704"/>
            <a:ext cx="2238375" cy="98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769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364888" cy="800100"/>
          </a:xfrm>
        </p:spPr>
        <p:txBody>
          <a:bodyPr/>
          <a:lstStyle/>
          <a:p>
            <a:r>
              <a:rPr lang="en-US" dirty="0"/>
              <a:t>Demo 1 – Moving a Running Workload</a:t>
            </a:r>
            <a:br>
              <a:rPr lang="en-US" dirty="0"/>
            </a:br>
            <a:r>
              <a:rPr lang="en-US" dirty="0"/>
              <a:t>Kubernetes workload “web-1” running in Datacenter “dc-1”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E7F25E7-AB68-4B78-85AD-1E23C228BD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00" y="1137789"/>
            <a:ext cx="7489567" cy="188872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75793FB-9AAC-447C-89D9-B5ECBE21A45A}"/>
                  </a:ext>
                </a:extLst>
              </p14:cNvPr>
              <p14:cNvContentPartPr/>
              <p14:nvPr/>
            </p14:nvContentPartPr>
            <p14:xfrm>
              <a:off x="4358516" y="2490121"/>
              <a:ext cx="753484" cy="45719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75793FB-9AAC-447C-89D9-B5ECBE21A45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04850" y="2381266"/>
                <a:ext cx="861176" cy="2630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54B98F5-18CC-4225-916A-0C4452D1AF1F}"/>
                  </a:ext>
                </a:extLst>
              </p14:cNvPr>
              <p14:cNvContentPartPr/>
              <p14:nvPr/>
            </p14:nvContentPartPr>
            <p14:xfrm>
              <a:off x="2980440" y="2310840"/>
              <a:ext cx="575640" cy="36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54B98F5-18CC-4225-916A-0C4452D1AF1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26440" y="2203200"/>
                <a:ext cx="683280" cy="25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0274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7911288" cy="447754"/>
          </a:xfrm>
        </p:spPr>
        <p:txBody>
          <a:bodyPr/>
          <a:lstStyle/>
          <a:p>
            <a:r>
              <a:rPr lang="en-US" dirty="0"/>
              <a:t>Modify workload “web-1” to run in AWS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33F36B-B8BF-4FE1-8C96-D64968230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436" y="1971012"/>
            <a:ext cx="2819474" cy="544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D84A73-655A-4A1C-B9BC-49D4ADFAA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436" y="1557433"/>
            <a:ext cx="3853644" cy="2830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29BA54-FC8F-45C4-9A88-5B9E0FF6A6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436" y="3234392"/>
            <a:ext cx="8110327" cy="126031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045C15-B6B4-4FF5-86AF-077537CA1DE8}"/>
              </a:ext>
            </a:extLst>
          </p:cNvPr>
          <p:cNvSpPr txBox="1"/>
          <p:nvPr/>
        </p:nvSpPr>
        <p:spPr>
          <a:xfrm>
            <a:off x="228666" y="942244"/>
            <a:ext cx="8059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Edit the “web-1” Kubernetes deployment &amp; change the location to “</a:t>
            </a:r>
            <a:r>
              <a:rPr lang="en-US" sz="1400" dirty="0" err="1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aws</a:t>
            </a: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”</a:t>
            </a:r>
          </a:p>
          <a:p>
            <a:pPr marL="628741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ea typeface="IBM Plex Sans" charset="0"/>
                <a:cs typeface="IBM Plex Sans" charset="0"/>
              </a:rPr>
              <a:t>Note; “location” is just a deployment specific label that I created and applied to nodes.</a:t>
            </a:r>
            <a:endParaRPr lang="en-US" sz="1400" dirty="0">
              <a:solidFill>
                <a:schemeClr val="tx1"/>
              </a:solidFill>
              <a:latin typeface="+mn-lt"/>
              <a:ea typeface="IBM Plex Sans" charset="0"/>
              <a:cs typeface="IBM Plex Sans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CD620CCA-EA2E-49C8-96BA-EEA9B35D8D24}"/>
                  </a:ext>
                </a:extLst>
              </p14:cNvPr>
              <p14:cNvContentPartPr/>
              <p14:nvPr/>
            </p14:nvContentPartPr>
            <p14:xfrm>
              <a:off x="3292020" y="3917388"/>
              <a:ext cx="558360" cy="37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CD620CCA-EA2E-49C8-96BA-EEA9B35D8D2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38055" y="3809388"/>
                <a:ext cx="665931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4EE727A5-21CB-479A-9E6B-2B9B6BE55337}"/>
                  </a:ext>
                </a:extLst>
              </p14:cNvPr>
              <p14:cNvContentPartPr/>
              <p14:nvPr/>
            </p14:nvContentPartPr>
            <p14:xfrm>
              <a:off x="4744620" y="4113360"/>
              <a:ext cx="649080" cy="428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4EE727A5-21CB-479A-9E6B-2B9B6BE5533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90620" y="4005360"/>
                <a:ext cx="756720" cy="258480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3561D827-A1E3-4330-9FB1-239FCDCF6DAE}"/>
              </a:ext>
            </a:extLst>
          </p:cNvPr>
          <p:cNvSpPr txBox="1"/>
          <p:nvPr/>
        </p:nvSpPr>
        <p:spPr>
          <a:xfrm>
            <a:off x="228666" y="2814699"/>
            <a:ext cx="58353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A few seconds later “web-1” is running on an AWS Kubernetes node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E0625D29-0B67-4CE7-A180-7171987835FC}"/>
                  </a:ext>
                </a:extLst>
              </p14:cNvPr>
              <p14:cNvContentPartPr/>
              <p14:nvPr/>
            </p14:nvContentPartPr>
            <p14:xfrm>
              <a:off x="1763640" y="2286296"/>
              <a:ext cx="317160" cy="79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E0625D29-0B67-4CE7-A180-7171987835F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09579" y="2178296"/>
                <a:ext cx="424922" cy="22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4157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450279" cy="662852"/>
          </a:xfrm>
        </p:spPr>
        <p:txBody>
          <a:bodyPr/>
          <a:lstStyle/>
          <a:p>
            <a:r>
              <a:rPr lang="en-US" sz="2200" dirty="0"/>
              <a:t>Demo 2 – Leverage a Cloud Based Service</a:t>
            </a:r>
            <a:br>
              <a:rPr lang="en-US" sz="2200" dirty="0"/>
            </a:br>
            <a:r>
              <a:rPr lang="en-US" sz="2200" dirty="0"/>
              <a:t>Create a new “back-end” to leverage a storage service in Azure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61D827-A1E3-4330-9FB1-239FCDCF6DAE}"/>
              </a:ext>
            </a:extLst>
          </p:cNvPr>
          <p:cNvSpPr txBox="1"/>
          <p:nvPr/>
        </p:nvSpPr>
        <p:spPr>
          <a:xfrm>
            <a:off x="333502" y="919512"/>
            <a:ext cx="58353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Current Kubernetes running deployments are: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620B68-AD4F-47C0-AFF9-5E21619492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771" y="1288926"/>
            <a:ext cx="4982609" cy="13976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D482C10-675D-4AD2-88E6-2F0F8ADEFB39}"/>
              </a:ext>
            </a:extLst>
          </p:cNvPr>
          <p:cNvSpPr txBox="1"/>
          <p:nvPr/>
        </p:nvSpPr>
        <p:spPr>
          <a:xfrm>
            <a:off x="333501" y="3033192"/>
            <a:ext cx="63352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Create “</a:t>
            </a:r>
            <a:r>
              <a:rPr lang="en-US" sz="1400" dirty="0" err="1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yaml</a:t>
            </a: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” for new database deployment with “location” set to “</a:t>
            </a:r>
            <a:r>
              <a:rPr lang="en-US" sz="1400" dirty="0" err="1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az</a:t>
            </a: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”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FCB367-9E32-4033-8555-112CDD8887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771" y="3410073"/>
            <a:ext cx="2253402" cy="115391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B1D6983C-5742-4794-BC30-F253552666F9}"/>
                  </a:ext>
                </a:extLst>
              </p14:cNvPr>
              <p14:cNvContentPartPr/>
              <p14:nvPr/>
            </p14:nvContentPartPr>
            <p14:xfrm>
              <a:off x="2018681" y="4437580"/>
              <a:ext cx="322560" cy="126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B1D6983C-5742-4794-BC30-F253552666F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83041" y="4365940"/>
                <a:ext cx="394200" cy="15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2100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8852149" cy="662852"/>
          </a:xfrm>
        </p:spPr>
        <p:txBody>
          <a:bodyPr/>
          <a:lstStyle/>
          <a:p>
            <a:r>
              <a:rPr lang="en-US" sz="2200" dirty="0"/>
              <a:t>Create a new “back-end” to leverage a database service in Azure </a:t>
            </a:r>
            <a:r>
              <a:rPr lang="en-US" sz="1600" dirty="0"/>
              <a:t>cont.. 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Group Name / DOC ID / Month XX, 2019 / © 2019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61D827-A1E3-4330-9FB1-239FCDCF6DAE}"/>
              </a:ext>
            </a:extLst>
          </p:cNvPr>
          <p:cNvSpPr txBox="1"/>
          <p:nvPr/>
        </p:nvSpPr>
        <p:spPr>
          <a:xfrm>
            <a:off x="333502" y="779235"/>
            <a:ext cx="58353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Apply the deployment </a:t>
            </a:r>
            <a:r>
              <a:rPr lang="en-US" sz="1400" dirty="0" err="1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yaml</a:t>
            </a: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482C10-675D-4AD2-88E6-2F0F8ADEFB39}"/>
              </a:ext>
            </a:extLst>
          </p:cNvPr>
          <p:cNvSpPr txBox="1"/>
          <p:nvPr/>
        </p:nvSpPr>
        <p:spPr>
          <a:xfrm>
            <a:off x="333502" y="1804285"/>
            <a:ext cx="58353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Verify the “back-end-</a:t>
            </a:r>
            <a:r>
              <a:rPr lang="en-US" sz="1400" dirty="0" err="1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dbaz</a:t>
            </a: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” deployment is running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C1388E-07F3-400A-BEEC-E41C84585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366" y="1087012"/>
            <a:ext cx="5143635" cy="3973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B615DB-799F-43CE-84E8-9743D5A1E5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366" y="2126449"/>
            <a:ext cx="4283641" cy="8110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301CEE-0BDC-4CD9-914E-09E8BBFBFFF3}"/>
              </a:ext>
            </a:extLst>
          </p:cNvPr>
          <p:cNvSpPr txBox="1"/>
          <p:nvPr/>
        </p:nvSpPr>
        <p:spPr>
          <a:xfrm>
            <a:off x="333501" y="3180906"/>
            <a:ext cx="58353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Verify the location of “back-end-</a:t>
            </a:r>
            <a:r>
              <a:rPr lang="en-US" sz="1400" dirty="0" err="1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dbaz</a:t>
            </a:r>
            <a:r>
              <a:rPr lang="en-US" sz="1400" dirty="0">
                <a:solidFill>
                  <a:schemeClr val="tx1"/>
                </a:solidFill>
                <a:latin typeface="+mn-lt"/>
                <a:ea typeface="IBM Plex Sans" charset="0"/>
                <a:cs typeface="IBM Plex Sans" charset="0"/>
              </a:rPr>
              <a:t>” pod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7C69DF-902E-4F22-BF2F-7D06031839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366" y="3539858"/>
            <a:ext cx="7723616" cy="81100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B0642FE-6909-48E1-854D-A05B77767EE1}"/>
                  </a:ext>
                </a:extLst>
              </p14:cNvPr>
              <p14:cNvContentPartPr/>
              <p14:nvPr/>
            </p14:nvContentPartPr>
            <p14:xfrm>
              <a:off x="6173441" y="175270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B0642FE-6909-48E1-854D-A05B77767EE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137801" y="1680700"/>
                <a:ext cx="72000" cy="14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6063D99-5A40-44A6-ACDF-9F1319DDB0FF}"/>
                  </a:ext>
                </a:extLst>
              </p14:cNvPr>
              <p14:cNvContentPartPr/>
              <p14:nvPr/>
            </p14:nvContentPartPr>
            <p14:xfrm>
              <a:off x="709001" y="2569900"/>
              <a:ext cx="1020960" cy="295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6063D99-5A40-44A6-ACDF-9F1319DDB0F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3001" y="2497900"/>
                <a:ext cx="109260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0101DBF-5D7B-4769-A3DF-305E15349FA9}"/>
                  </a:ext>
                </a:extLst>
              </p14:cNvPr>
              <p14:cNvContentPartPr/>
              <p14:nvPr/>
            </p14:nvContentPartPr>
            <p14:xfrm>
              <a:off x="730241" y="3982900"/>
              <a:ext cx="952920" cy="2412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0101DBF-5D7B-4769-A3DF-305E15349FA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94601" y="3910900"/>
                <a:ext cx="102456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915878D5-0EF7-445E-8E91-D5B2B9B6F81E}"/>
                  </a:ext>
                </a:extLst>
              </p14:cNvPr>
              <p14:cNvContentPartPr/>
              <p14:nvPr/>
            </p14:nvContentPartPr>
            <p14:xfrm>
              <a:off x="7121321" y="3976780"/>
              <a:ext cx="1137600" cy="3060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915878D5-0EF7-445E-8E91-D5B2B9B6F81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085321" y="3904780"/>
                <a:ext cx="1209240" cy="17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3916012"/>
      </p:ext>
    </p:extLst>
  </p:cSld>
  <p:clrMapOvr>
    <a:masterClrMapping/>
  </p:clrMapOvr>
</p:sld>
</file>

<file path=ppt/theme/theme1.xml><?xml version="1.0" encoding="utf-8"?>
<a:theme xmlns:a="http://schemas.openxmlformats.org/drawingml/2006/main" name="IBM 2019 Master template (black background)">
  <a:themeElements>
    <a:clrScheme name="Custom 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408BFC"/>
      </a:hlink>
      <a:folHlink>
        <a:srgbClr val="6EA6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+mn-lt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bg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2019_V01_Arial" id="{1A4DA36A-8F0F-7E4A-B00D-DA1BD81F28CD}" vid="{449138CC-BE08-C448-8CE4-98E7BCFE6AE4}"/>
    </a:ext>
  </a:extLst>
</a:theme>
</file>

<file path=ppt/theme/theme2.xml><?xml version="1.0" encoding="utf-8"?>
<a:theme xmlns:a="http://schemas.openxmlformats.org/drawingml/2006/main" name="IBM 2019 Master template (blue background)">
  <a:themeElements>
    <a:clrScheme name="Custom 4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FEFFFF"/>
      </a:hlink>
      <a:folHlink>
        <a:srgbClr val="F3F3F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bg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2019_V01_Arial" id="{1A4DA36A-8F0F-7E4A-B00D-DA1BD81F28CD}" vid="{8B8D6B3C-B55F-EC4E-8FA2-D5893AF7F843}"/>
    </a:ext>
  </a:extLst>
</a:theme>
</file>

<file path=ppt/theme/theme3.xml><?xml version="1.0" encoding="utf-8"?>
<a:theme xmlns:a="http://schemas.openxmlformats.org/drawingml/2006/main" name="IBM 2019 Master template (light gray background)">
  <a:themeElements>
    <a:clrScheme name="Custom 5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0062FF"/>
      </a:hlink>
      <a:folHlink>
        <a:srgbClr val="6EA6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19050">
          <a:solidFill>
            <a:schemeClr val="accent2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tx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2019_V01_Arial" id="{1A4DA36A-8F0F-7E4A-B00D-DA1BD81F28CD}" vid="{C70800EF-75D1-A541-A034-3E6BB83D0CD2}"/>
    </a:ext>
  </a:extLst>
</a:theme>
</file>

<file path=ppt/theme/theme4.xml><?xml version="1.0" encoding="utf-8"?>
<a:theme xmlns:a="http://schemas.openxmlformats.org/drawingml/2006/main" name="IBM 2019 Master template (white background)">
  <a:themeElements>
    <a:clrScheme name="Custom 1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0062FF"/>
      </a:hlink>
      <a:folHlink>
        <a:srgbClr val="6EA6F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 w="19050">
          <a:solidFill>
            <a:schemeClr val="accent2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bg1"/>
            </a:solidFill>
            <a:effectLst/>
            <a:latin typeface="+mn-lt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tx1"/>
            </a:solidFill>
            <a:latin typeface="+mn-lt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2019_V01_Arial" id="{1A4DA36A-8F0F-7E4A-B00D-DA1BD81F28CD}" vid="{6B146999-A8D2-8744-A671-88AC4979DD6F}"/>
    </a:ext>
  </a:extLst>
</a:theme>
</file>

<file path=ppt/theme/theme5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ppt/theme/theme6.xml><?xml version="1.0" encoding="utf-8"?>
<a:theme xmlns:a="http://schemas.openxmlformats.org/drawingml/2006/main" name="IBM BxD 2018 black background">
  <a:themeElements>
    <a:clrScheme name="Custom 5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757575"/>
      </a:accent1>
      <a:accent2>
        <a:srgbClr val="0F6DFF"/>
      </a:accent2>
      <a:accent3>
        <a:srgbClr val="D6316C"/>
      </a:accent3>
      <a:accent4>
        <a:srgbClr val="914BFA"/>
      </a:accent4>
      <a:accent5>
        <a:srgbClr val="008280"/>
      </a:accent5>
      <a:accent6>
        <a:srgbClr val="6E757D"/>
      </a:accent6>
      <a:hlink>
        <a:srgbClr val="0E6FFF"/>
      </a:hlink>
      <a:folHlink>
        <a:srgbClr val="6BA5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0" i="0" u="none" strike="noStrike" cap="none" normalizeH="0" baseline="0" dirty="0" smtClean="0">
            <a:ln>
              <a:noFill/>
            </a:ln>
            <a:solidFill>
              <a:srgbClr val="191919"/>
            </a:solidFill>
            <a:effectLst/>
            <a:latin typeface="HelvNeue Light for IBM" pitchFamily="34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IBM_Master_Presentation_1124_V01_Plex.pptx" id="{80B8559C-7CF0-5B40-975D-B007EC7BCB16}" vid="{15B3B518-7CF1-234E-B76B-F16347DE4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IBM_Master_Presentation_2019_V01_Arial</Template>
  <TotalTime>2969</TotalTime>
  <Words>1835</Words>
  <Application>Microsoft Office PowerPoint</Application>
  <PresentationFormat>On-screen Show (16:9)</PresentationFormat>
  <Paragraphs>258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.AppleSystemUIFont</vt:lpstr>
      <vt:lpstr>Arial</vt:lpstr>
      <vt:lpstr>HelvNeue Light for IBM</vt:lpstr>
      <vt:lpstr>IBM Plex Sans</vt:lpstr>
      <vt:lpstr>System Font Regular</vt:lpstr>
      <vt:lpstr>Wingdings</vt:lpstr>
      <vt:lpstr>IBM 2019 Master template (black background)</vt:lpstr>
      <vt:lpstr>IBM 2019 Master template (blue background)</vt:lpstr>
      <vt:lpstr>IBM 2019 Master template (light gray background)</vt:lpstr>
      <vt:lpstr>IBM 2019 Master template (white background)</vt:lpstr>
      <vt:lpstr>Hybrid-Multi Cloud Demonstration — Deron Ringen Infrastructure Architect </vt:lpstr>
      <vt:lpstr>A Demonstration of the Power that a Hybrid-Multi Cloud Solution can bring to a Kubernetes Environment</vt:lpstr>
      <vt:lpstr>Quick Hi-Level Kubernetes Overview</vt:lpstr>
      <vt:lpstr>Hybrid-Multi Cloud Demo Overview </vt:lpstr>
      <vt:lpstr>Hybrid-Multi Cloud Demo VMs &amp; Kubernetes Nodes </vt:lpstr>
      <vt:lpstr>Demo 1 – Moving a Running Workload Kubernetes workload “web-1” running in Datacenter “dc-1”</vt:lpstr>
      <vt:lpstr>Modify workload “web-1” to run in AWS</vt:lpstr>
      <vt:lpstr>Demo 2 – Leverage a Cloud Based Service Create a new “back-end” to leverage a storage service in Azure</vt:lpstr>
      <vt:lpstr>Create a new “back-end” to leverage a database service in Azure cont.. </vt:lpstr>
      <vt:lpstr>That was the “what”  Now for the “how?”</vt:lpstr>
      <vt:lpstr>Data Center “dc1” and “dc2”</vt:lpstr>
      <vt:lpstr>Azure and AWS</vt:lpstr>
      <vt:lpstr>Kubernetes Worker Node Installation Setup</vt:lpstr>
      <vt:lpstr>So where does OpenShift Fit into the Picture?</vt:lpstr>
      <vt:lpstr>Now for the fun stuff…  NETWORKING!!!  </vt:lpstr>
      <vt:lpstr>Kubernetes Networking Overview</vt:lpstr>
      <vt:lpstr>Kubernetes Network Plugins</vt:lpstr>
      <vt:lpstr>Calico BGP Routing Configuration for Demo</vt:lpstr>
      <vt:lpstr>Data Center Networking</vt:lpstr>
      <vt:lpstr>Azure Networking</vt:lpstr>
      <vt:lpstr>AWS Networking</vt:lpstr>
      <vt:lpstr>Questions…  Comments…  Concerns…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IBM Presentation Template — IBM Arial variant</dc:title>
  <dc:creator>Deron Ringen</dc:creator>
  <cp:lastModifiedBy>Deron Ringen</cp:lastModifiedBy>
  <cp:revision>105</cp:revision>
  <cp:lastPrinted>2019-04-25T15:14:05Z</cp:lastPrinted>
  <dcterms:created xsi:type="dcterms:W3CDTF">2020-04-05T16:24:27Z</dcterms:created>
  <dcterms:modified xsi:type="dcterms:W3CDTF">2020-04-08T14:34:51Z</dcterms:modified>
</cp:coreProperties>
</file>

<file path=docProps/thumbnail.jpeg>
</file>